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7" r:id="rId6"/>
    <p:sldId id="292" r:id="rId7"/>
    <p:sldId id="293" r:id="rId8"/>
    <p:sldId id="294" r:id="rId9"/>
    <p:sldId id="295" r:id="rId10"/>
    <p:sldId id="281" r:id="rId11"/>
    <p:sldId id="296" r:id="rId12"/>
    <p:sldId id="297" r:id="rId13"/>
    <p:sldId id="298" r:id="rId14"/>
    <p:sldId id="300" r:id="rId15"/>
    <p:sldId id="301" r:id="rId16"/>
    <p:sldId id="302" r:id="rId17"/>
    <p:sldId id="303" r:id="rId18"/>
    <p:sldId id="304" r:id="rId19"/>
    <p:sldId id="305" r:id="rId20"/>
    <p:sldId id="306" r:id="rId21"/>
    <p:sldId id="307" r:id="rId22"/>
    <p:sldId id="312" r:id="rId23"/>
    <p:sldId id="31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2145F"/>
    <a:srgbClr val="FBBB21"/>
    <a:srgbClr val="06AFB9"/>
    <a:srgbClr val="E74960"/>
    <a:srgbClr val="CC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3748"/>
        <p:guide pos="238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E65EAB-56E4-4CA6-900E-F52C0BAB3ED3}" type="datetimeFigureOut">
              <a:rPr lang="en-GB" smtClean="0"/>
              <a:t>25/05/2018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ECFCBB-0D58-4469-A6F9-DBC16770A8E9}" type="slidenum">
              <a:rPr lang="en-GB" smtClean="0"/>
              <a:t>‹#›</a:t>
            </a:fld>
            <a:endParaRPr lang="en-GB"/>
          </a:p>
        </p:txBody>
      </p:sp>
    </p:spTree>
    <p:extLst>
      <p:ext uri="{BB962C8B-B14F-4D97-AF65-F5344CB8AC3E}">
        <p14:creationId xmlns:p14="http://schemas.microsoft.com/office/powerpoint/2010/main" val="3888088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urple Title Slide option">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42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76672" y="1124744"/>
            <a:ext cx="7990656" cy="1470025"/>
          </a:xfrm>
        </p:spPr>
        <p:txBody>
          <a:bodyPr>
            <a:noAutofit/>
          </a:bodyPr>
          <a:lstStyle>
            <a:lvl1pPr algn="ctr">
              <a:defRPr sz="7000">
                <a:solidFill>
                  <a:schemeClr val="bg1"/>
                </a:solidFill>
                <a:latin typeface="RN House Sans Regular" panose="020B0504020203020204"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267544" y="3431431"/>
            <a:ext cx="6616824" cy="632709"/>
          </a:xfrm>
        </p:spPr>
        <p:txBody>
          <a:bodyPr/>
          <a:lstStyle>
            <a:lvl1pPr marL="0" indent="0" algn="ctr">
              <a:buNone/>
              <a:defRPr>
                <a:solidFill>
                  <a:schemeClr val="bg1"/>
                </a:solidFill>
                <a:latin typeface="RN House Sans Regular" panose="020B0504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9675DB61-1AE0-40F1-BE57-9D1682848707}" type="datetime1">
              <a:rPr lang="en-GB" smtClean="0"/>
              <a:t>25/05/2018</a:t>
            </a:fld>
            <a:endParaRPr lang="en-GB" dirty="0"/>
          </a:p>
        </p:txBody>
      </p:sp>
      <p:sp>
        <p:nvSpPr>
          <p:cNvPr id="5" name="Footer Placeholder 4"/>
          <p:cNvSpPr>
            <a:spLocks noGrp="1"/>
          </p:cNvSpPr>
          <p:nvPr>
            <p:ph type="ftr" sz="quarter" idx="11"/>
          </p:nvPr>
        </p:nvSpPr>
        <p:spPr>
          <a:xfrm>
            <a:off x="3059832" y="6368358"/>
            <a:ext cx="3024336" cy="365125"/>
          </a:xfrm>
        </p:spPr>
        <p:txBody>
          <a:bodyPr/>
          <a:lstStyle>
            <a:lvl1pPr algn="ctr">
              <a:defRPr>
                <a:solidFill>
                  <a:schemeClr val="bg1"/>
                </a:solidFill>
              </a:defRPr>
            </a:lvl1pPr>
          </a:lstStyle>
          <a:p>
            <a:r>
              <a:rPr lang="en-GB" dirty="0" smtClean="0"/>
              <a:t>Information classification: Internal</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74E2EC5-7A91-446D-8C0D-57F3EF0330CB}" type="slidenum">
              <a:rPr lang="en-GB" smtClean="0"/>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6469" y="4797152"/>
            <a:ext cx="1216281" cy="1302326"/>
          </a:xfrm>
          <a:prstGeom prst="rect">
            <a:avLst/>
          </a:prstGeom>
        </p:spPr>
      </p:pic>
    </p:spTree>
    <p:extLst>
      <p:ext uri="{BB962C8B-B14F-4D97-AF65-F5344CB8AC3E}">
        <p14:creationId xmlns:p14="http://schemas.microsoft.com/office/powerpoint/2010/main" val="27892656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vider Slide Aqua option">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6A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52855" y="165835"/>
            <a:ext cx="877106" cy="939157"/>
          </a:xfrm>
          <a:prstGeom prst="rect">
            <a:avLst/>
          </a:prstGeom>
        </p:spPr>
      </p:pic>
      <p:sp>
        <p:nvSpPr>
          <p:cNvPr id="2" name="Title 1"/>
          <p:cNvSpPr>
            <a:spLocks noGrp="1"/>
          </p:cNvSpPr>
          <p:nvPr>
            <p:ph type="ctrTitle" hasCustomPrompt="1"/>
          </p:nvPr>
        </p:nvSpPr>
        <p:spPr>
          <a:xfrm>
            <a:off x="355224" y="1410345"/>
            <a:ext cx="5440912" cy="1470025"/>
          </a:xfrm>
        </p:spPr>
        <p:txBody>
          <a:bodyPr>
            <a:noAutofit/>
          </a:bodyPr>
          <a:lstStyle>
            <a:lvl1pPr>
              <a:defRPr sz="5000">
                <a:solidFill>
                  <a:schemeClr val="bg1"/>
                </a:solidFill>
                <a:latin typeface="RN House Sans Regular" panose="020B0504020203020204" pitchFamily="34" charset="0"/>
              </a:defRPr>
            </a:lvl1pPr>
          </a:lstStyle>
          <a:p>
            <a:r>
              <a:rPr lang="en-US" dirty="0" smtClean="0"/>
              <a:t>Click to edit </a:t>
            </a:r>
            <a:br>
              <a:rPr lang="en-US" dirty="0" smtClean="0"/>
            </a:br>
            <a:r>
              <a:rPr lang="en-US" dirty="0" smtClean="0"/>
              <a:t>Master title style</a:t>
            </a:r>
            <a:endParaRPr lang="en-GB" dirty="0"/>
          </a:p>
        </p:txBody>
      </p:sp>
      <p:sp>
        <p:nvSpPr>
          <p:cNvPr id="3" name="Subtitle 2"/>
          <p:cNvSpPr>
            <a:spLocks noGrp="1"/>
          </p:cNvSpPr>
          <p:nvPr>
            <p:ph type="subTitle" idx="1"/>
          </p:nvPr>
        </p:nvSpPr>
        <p:spPr>
          <a:xfrm>
            <a:off x="355224" y="3212976"/>
            <a:ext cx="5440912" cy="1752600"/>
          </a:xfrm>
        </p:spPr>
        <p:txBody>
          <a:bodyPr/>
          <a:lstStyle>
            <a:lvl1pPr marL="0" indent="0" algn="l">
              <a:buNone/>
              <a:defRPr>
                <a:solidFill>
                  <a:schemeClr val="bg1"/>
                </a:solidFill>
                <a:latin typeface="RN House Sans Regular" panose="020B0504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a:xfrm>
            <a:off x="355224" y="6356350"/>
            <a:ext cx="2235576" cy="365125"/>
          </a:xfrm>
        </p:spPr>
        <p:txBody>
          <a:bodyPr/>
          <a:lstStyle>
            <a:lvl1pPr>
              <a:defRPr>
                <a:solidFill>
                  <a:schemeClr val="bg1"/>
                </a:solidFill>
              </a:defRPr>
            </a:lvl1pPr>
          </a:lstStyle>
          <a:p>
            <a:fld id="{9675DB61-1AE0-40F1-BE57-9D1682848707}" type="datetime1">
              <a:rPr lang="en-GB" smtClean="0"/>
              <a:pPr/>
              <a:t>25/05/2018</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Information classification: Internal</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74E2EC5-7A91-446D-8C0D-57F3EF0330CB}" type="slidenum">
              <a:rPr lang="en-GB" smtClean="0"/>
              <a:pPr/>
              <a:t>‹#›</a:t>
            </a:fld>
            <a:endParaRPr lang="en-GB" dirty="0"/>
          </a:p>
        </p:txBody>
      </p:sp>
    </p:spTree>
    <p:extLst>
      <p:ext uri="{BB962C8B-B14F-4D97-AF65-F5344CB8AC3E}">
        <p14:creationId xmlns:p14="http://schemas.microsoft.com/office/powerpoint/2010/main" val="14662096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vider Slide Gold option with ic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2855" y="165835"/>
            <a:ext cx="877106" cy="939157"/>
          </a:xfrm>
          <a:prstGeom prst="rect">
            <a:avLst/>
          </a:prstGeom>
        </p:spPr>
      </p:pic>
      <p:sp>
        <p:nvSpPr>
          <p:cNvPr id="2" name="Title 1"/>
          <p:cNvSpPr>
            <a:spLocks noGrp="1"/>
          </p:cNvSpPr>
          <p:nvPr>
            <p:ph type="ctrTitle" hasCustomPrompt="1"/>
          </p:nvPr>
        </p:nvSpPr>
        <p:spPr>
          <a:xfrm>
            <a:off x="355224" y="1410345"/>
            <a:ext cx="4216776" cy="1470025"/>
          </a:xfrm>
        </p:spPr>
        <p:txBody>
          <a:bodyPr>
            <a:noAutofit/>
          </a:bodyPr>
          <a:lstStyle>
            <a:lvl1pPr>
              <a:defRPr sz="5000">
                <a:solidFill>
                  <a:srgbClr val="000000"/>
                </a:solidFill>
                <a:latin typeface="RN House Sans Regular" panose="020B0504020203020204" pitchFamily="34" charset="0"/>
              </a:defRPr>
            </a:lvl1pPr>
          </a:lstStyle>
          <a:p>
            <a:r>
              <a:rPr lang="en-US" dirty="0" smtClean="0"/>
              <a:t>Click to edit </a:t>
            </a:r>
            <a:br>
              <a:rPr lang="en-US" dirty="0" smtClean="0"/>
            </a:br>
            <a:r>
              <a:rPr lang="en-US" dirty="0" smtClean="0"/>
              <a:t>Master title style</a:t>
            </a:r>
            <a:endParaRPr lang="en-GB" dirty="0"/>
          </a:p>
        </p:txBody>
      </p:sp>
      <p:sp>
        <p:nvSpPr>
          <p:cNvPr id="3" name="Subtitle 2"/>
          <p:cNvSpPr>
            <a:spLocks noGrp="1"/>
          </p:cNvSpPr>
          <p:nvPr>
            <p:ph type="subTitle" idx="1"/>
          </p:nvPr>
        </p:nvSpPr>
        <p:spPr>
          <a:xfrm>
            <a:off x="355224" y="3836641"/>
            <a:ext cx="3784728" cy="1752600"/>
          </a:xfrm>
        </p:spPr>
        <p:txBody>
          <a:bodyPr/>
          <a:lstStyle>
            <a:lvl1pPr marL="0" indent="0" algn="l">
              <a:buNone/>
              <a:defRPr>
                <a:solidFill>
                  <a:srgbClr val="000000"/>
                </a:solidFill>
                <a:latin typeface="RN House Sans Regular" panose="020B0504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a:xfrm>
            <a:off x="355224" y="6356350"/>
            <a:ext cx="2235576" cy="365125"/>
          </a:xfrm>
        </p:spPr>
        <p:txBody>
          <a:bodyPr/>
          <a:lstStyle>
            <a:lvl1pPr>
              <a:defRPr>
                <a:solidFill>
                  <a:srgbClr val="000000"/>
                </a:solidFill>
              </a:defRPr>
            </a:lvl1pPr>
          </a:lstStyle>
          <a:p>
            <a:fld id="{9675DB61-1AE0-40F1-BE57-9D1682848707}" type="datetime1">
              <a:rPr lang="en-GB" smtClean="0"/>
              <a:pPr/>
              <a:t>25/05/2018</a:t>
            </a:fld>
            <a:endParaRPr lang="en-GB" dirty="0"/>
          </a:p>
        </p:txBody>
      </p:sp>
      <p:sp>
        <p:nvSpPr>
          <p:cNvPr id="5" name="Footer Placeholder 4"/>
          <p:cNvSpPr>
            <a:spLocks noGrp="1"/>
          </p:cNvSpPr>
          <p:nvPr>
            <p:ph type="ftr" sz="quarter" idx="11"/>
          </p:nvPr>
        </p:nvSpPr>
        <p:spPr/>
        <p:txBody>
          <a:bodyPr/>
          <a:lstStyle>
            <a:lvl1pPr>
              <a:defRPr>
                <a:solidFill>
                  <a:srgbClr val="000000"/>
                </a:solidFill>
              </a:defRPr>
            </a:lvl1pPr>
          </a:lstStyle>
          <a:p>
            <a:r>
              <a:rPr lang="en-GB" dirty="0" smtClean="0"/>
              <a:t>Information classification: Internal</a:t>
            </a:r>
            <a:endParaRPr lang="en-GB" dirty="0"/>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974E2EC5-7A91-446D-8C0D-57F3EF0330CB}" type="slidenum">
              <a:rPr lang="en-GB" smtClean="0"/>
              <a:pPr/>
              <a:t>‹#›</a:t>
            </a:fld>
            <a:endParaRPr lang="en-GB" dirty="0"/>
          </a:p>
        </p:txBody>
      </p:sp>
    </p:spTree>
    <p:extLst>
      <p:ext uri="{BB962C8B-B14F-4D97-AF65-F5344CB8AC3E}">
        <p14:creationId xmlns:p14="http://schemas.microsoft.com/office/powerpoint/2010/main" val="12336696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vider Slide Gold option">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BB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52855" y="165835"/>
            <a:ext cx="877106" cy="939157"/>
          </a:xfrm>
          <a:prstGeom prst="rect">
            <a:avLst/>
          </a:prstGeom>
        </p:spPr>
      </p:pic>
      <p:sp>
        <p:nvSpPr>
          <p:cNvPr id="2" name="Title 1"/>
          <p:cNvSpPr>
            <a:spLocks noGrp="1"/>
          </p:cNvSpPr>
          <p:nvPr>
            <p:ph type="ctrTitle" hasCustomPrompt="1"/>
          </p:nvPr>
        </p:nvSpPr>
        <p:spPr>
          <a:xfrm>
            <a:off x="355224" y="1410345"/>
            <a:ext cx="5440912" cy="1470025"/>
          </a:xfrm>
        </p:spPr>
        <p:txBody>
          <a:bodyPr>
            <a:noAutofit/>
          </a:bodyPr>
          <a:lstStyle>
            <a:lvl1pPr>
              <a:defRPr sz="5000">
                <a:solidFill>
                  <a:srgbClr val="000000"/>
                </a:solidFill>
                <a:latin typeface="RN House Sans Regular" panose="020B0504020203020204" pitchFamily="34" charset="0"/>
              </a:defRPr>
            </a:lvl1pPr>
          </a:lstStyle>
          <a:p>
            <a:r>
              <a:rPr lang="en-US" dirty="0" smtClean="0"/>
              <a:t>Click to edit </a:t>
            </a:r>
            <a:br>
              <a:rPr lang="en-US" dirty="0" smtClean="0"/>
            </a:br>
            <a:r>
              <a:rPr lang="en-US" dirty="0" smtClean="0"/>
              <a:t>Master title style</a:t>
            </a:r>
            <a:endParaRPr lang="en-GB" dirty="0"/>
          </a:p>
        </p:txBody>
      </p:sp>
      <p:sp>
        <p:nvSpPr>
          <p:cNvPr id="3" name="Subtitle 2"/>
          <p:cNvSpPr>
            <a:spLocks noGrp="1"/>
          </p:cNvSpPr>
          <p:nvPr>
            <p:ph type="subTitle" idx="1"/>
          </p:nvPr>
        </p:nvSpPr>
        <p:spPr>
          <a:xfrm>
            <a:off x="355224" y="3212976"/>
            <a:ext cx="5440912" cy="1752600"/>
          </a:xfrm>
        </p:spPr>
        <p:txBody>
          <a:bodyPr/>
          <a:lstStyle>
            <a:lvl1pPr marL="0" indent="0" algn="l">
              <a:buNone/>
              <a:defRPr>
                <a:solidFill>
                  <a:srgbClr val="000000"/>
                </a:solidFill>
                <a:latin typeface="RN House Sans Regular" panose="020B0504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a:xfrm>
            <a:off x="355224" y="6356350"/>
            <a:ext cx="2235576" cy="365125"/>
          </a:xfrm>
        </p:spPr>
        <p:txBody>
          <a:bodyPr/>
          <a:lstStyle>
            <a:lvl1pPr>
              <a:defRPr>
                <a:solidFill>
                  <a:srgbClr val="000000"/>
                </a:solidFill>
              </a:defRPr>
            </a:lvl1pPr>
          </a:lstStyle>
          <a:p>
            <a:fld id="{9675DB61-1AE0-40F1-BE57-9D1682848707}" type="datetime1">
              <a:rPr lang="en-GB" smtClean="0"/>
              <a:pPr/>
              <a:t>25/05/2018</a:t>
            </a:fld>
            <a:endParaRPr lang="en-GB" dirty="0"/>
          </a:p>
        </p:txBody>
      </p:sp>
      <p:sp>
        <p:nvSpPr>
          <p:cNvPr id="5" name="Footer Placeholder 4"/>
          <p:cNvSpPr>
            <a:spLocks noGrp="1"/>
          </p:cNvSpPr>
          <p:nvPr>
            <p:ph type="ftr" sz="quarter" idx="11"/>
          </p:nvPr>
        </p:nvSpPr>
        <p:spPr/>
        <p:txBody>
          <a:bodyPr/>
          <a:lstStyle>
            <a:lvl1pPr>
              <a:defRPr>
                <a:solidFill>
                  <a:srgbClr val="000000"/>
                </a:solidFill>
              </a:defRPr>
            </a:lvl1pPr>
          </a:lstStyle>
          <a:p>
            <a:r>
              <a:rPr lang="en-GB" dirty="0" smtClean="0"/>
              <a:t>Information classification: Internal</a:t>
            </a:r>
            <a:endParaRPr lang="en-GB" dirty="0"/>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974E2EC5-7A91-446D-8C0D-57F3EF0330CB}" type="slidenum">
              <a:rPr lang="en-GB" smtClean="0"/>
              <a:pPr/>
              <a:t>‹#›</a:t>
            </a:fld>
            <a:endParaRPr lang="en-GB" dirty="0"/>
          </a:p>
        </p:txBody>
      </p:sp>
    </p:spTree>
    <p:extLst>
      <p:ext uri="{BB962C8B-B14F-4D97-AF65-F5344CB8AC3E}">
        <p14:creationId xmlns:p14="http://schemas.microsoft.com/office/powerpoint/2010/main" val="37212881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vider Slide Ink light op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5224" y="1410345"/>
            <a:ext cx="5152880" cy="1470025"/>
          </a:xfrm>
        </p:spPr>
        <p:txBody>
          <a:bodyPr>
            <a:noAutofit/>
          </a:bodyPr>
          <a:lstStyle>
            <a:lvl1pPr>
              <a:defRPr sz="5000">
                <a:solidFill>
                  <a:srgbClr val="42145F"/>
                </a:solidFill>
                <a:latin typeface="RN House Sans Regular" panose="020B0504020203020204" pitchFamily="34" charset="0"/>
              </a:defRPr>
            </a:lvl1pPr>
          </a:lstStyle>
          <a:p>
            <a:r>
              <a:rPr lang="en-US" dirty="0" smtClean="0"/>
              <a:t>Click to edit </a:t>
            </a:r>
            <a:br>
              <a:rPr lang="en-US" dirty="0" smtClean="0"/>
            </a:br>
            <a:r>
              <a:rPr lang="en-US" dirty="0" smtClean="0"/>
              <a:t>Master title style</a:t>
            </a:r>
            <a:endParaRPr lang="en-GB" dirty="0"/>
          </a:p>
        </p:txBody>
      </p:sp>
      <p:sp>
        <p:nvSpPr>
          <p:cNvPr id="3" name="Subtitle 2"/>
          <p:cNvSpPr>
            <a:spLocks noGrp="1"/>
          </p:cNvSpPr>
          <p:nvPr>
            <p:ph type="subTitle" idx="1"/>
          </p:nvPr>
        </p:nvSpPr>
        <p:spPr>
          <a:xfrm>
            <a:off x="355224" y="3068960"/>
            <a:ext cx="3352680" cy="1752600"/>
          </a:xfrm>
        </p:spPr>
        <p:txBody>
          <a:bodyPr/>
          <a:lstStyle>
            <a:lvl1pPr marL="0" indent="0" algn="l">
              <a:buNone/>
              <a:defRPr>
                <a:solidFill>
                  <a:srgbClr val="42145F"/>
                </a:solidFill>
                <a:latin typeface="RN House Sans Regular" panose="020B0504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a:xfrm>
            <a:off x="355224" y="6356350"/>
            <a:ext cx="2235576" cy="365125"/>
          </a:xfrm>
        </p:spPr>
        <p:txBody>
          <a:bodyPr/>
          <a:lstStyle>
            <a:lvl1pPr>
              <a:defRPr>
                <a:solidFill>
                  <a:schemeClr val="tx1"/>
                </a:solidFill>
              </a:defRPr>
            </a:lvl1pPr>
          </a:lstStyle>
          <a:p>
            <a:fld id="{9675DB61-1AE0-40F1-BE57-9D1682848707}" type="datetime1">
              <a:rPr lang="en-GB" smtClean="0"/>
              <a:pPr/>
              <a:t>25/05/2018</a:t>
            </a:fld>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smtClean="0"/>
              <a:t>Information classification: Internal</a:t>
            </a:r>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74E2EC5-7A91-446D-8C0D-57F3EF0330CB}" type="slidenum">
              <a:rPr lang="en-GB" smtClean="0"/>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2080" y="1412776"/>
            <a:ext cx="2868402" cy="4365104"/>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8384" y="163836"/>
            <a:ext cx="918510" cy="983489"/>
          </a:xfrm>
          <a:prstGeom prst="rect">
            <a:avLst/>
          </a:prstGeom>
        </p:spPr>
      </p:pic>
      <p:sp>
        <p:nvSpPr>
          <p:cNvPr id="14" name="TextBox 13"/>
          <p:cNvSpPr txBox="1"/>
          <p:nvPr userDrawn="1"/>
        </p:nvSpPr>
        <p:spPr>
          <a:xfrm>
            <a:off x="9244584" y="16612"/>
            <a:ext cx="1448096" cy="1972228"/>
          </a:xfrm>
          <a:prstGeom prst="rect">
            <a:avLst/>
          </a:prstGeom>
          <a:noFill/>
        </p:spPr>
        <p:txBody>
          <a:bodyPr wrap="square" rtlCol="0">
            <a:noAutofit/>
          </a:bodyPr>
          <a:lstStyle/>
          <a:p>
            <a:r>
              <a:rPr lang="en-GB" sz="1200" b="0" dirty="0" smtClean="0">
                <a:solidFill>
                  <a:srgbClr val="FF0000"/>
                </a:solidFill>
              </a:rPr>
              <a:t>This</a:t>
            </a:r>
            <a:r>
              <a:rPr lang="en-GB" sz="1200" b="0" baseline="0" dirty="0" smtClean="0">
                <a:solidFill>
                  <a:srgbClr val="FF0000"/>
                </a:solidFill>
              </a:rPr>
              <a:t> is an ink light version of the Divider Slide. Use this if the presentation is intended for print.</a:t>
            </a:r>
            <a:endParaRPr lang="en-GB" sz="1200" b="0" dirty="0">
              <a:solidFill>
                <a:srgbClr val="FF0000"/>
              </a:solidFill>
            </a:endParaRPr>
          </a:p>
        </p:txBody>
      </p:sp>
    </p:spTree>
    <p:extLst>
      <p:ext uri="{BB962C8B-B14F-4D97-AF65-F5344CB8AC3E}">
        <p14:creationId xmlns:p14="http://schemas.microsoft.com/office/powerpoint/2010/main" val="39317387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layout">
    <p:spTree>
      <p:nvGrpSpPr>
        <p:cNvPr id="1" name=""/>
        <p:cNvGrpSpPr/>
        <p:nvPr/>
      </p:nvGrpSpPr>
      <p:grpSpPr>
        <a:xfrm>
          <a:off x="0" y="0"/>
          <a:ext cx="0" cy="0"/>
          <a:chOff x="0" y="0"/>
          <a:chExt cx="0" cy="0"/>
        </a:xfrm>
      </p:grpSpPr>
      <p:sp>
        <p:nvSpPr>
          <p:cNvPr id="2" name="Title 1"/>
          <p:cNvSpPr>
            <a:spLocks noGrp="1"/>
          </p:cNvSpPr>
          <p:nvPr>
            <p:ph type="title"/>
          </p:nvPr>
        </p:nvSpPr>
        <p:spPr>
          <a:xfrm>
            <a:off x="370703" y="304800"/>
            <a:ext cx="7513665" cy="724930"/>
          </a:xfrm>
        </p:spPr>
        <p:txBody>
          <a:bodyPr>
            <a:noAutofit/>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FD58611E-582C-44D2-8B41-18FCDDE9A2DD}" type="datetime1">
              <a:rPr lang="en-GB" smtClean="0"/>
              <a:t>25/05/2018</a:t>
            </a:fld>
            <a:endParaRPr lang="en-GB" dirty="0"/>
          </a:p>
        </p:txBody>
      </p:sp>
      <p:sp>
        <p:nvSpPr>
          <p:cNvPr id="4" name="Footer Placeholder 3"/>
          <p:cNvSpPr>
            <a:spLocks noGrp="1"/>
          </p:cNvSpPr>
          <p:nvPr>
            <p:ph type="ftr" sz="quarter" idx="11"/>
          </p:nvPr>
        </p:nvSpPr>
        <p:spPr>
          <a:xfrm>
            <a:off x="5359731" y="6356350"/>
            <a:ext cx="3024336" cy="365125"/>
          </a:xfrm>
        </p:spPr>
        <p:txBody>
          <a:bodyPr/>
          <a:lstStyle>
            <a:lvl1pPr>
              <a:defRPr>
                <a:solidFill>
                  <a:schemeClr val="tx1"/>
                </a:solidFill>
              </a:defRPr>
            </a:lvl1pPr>
          </a:lstStyle>
          <a:p>
            <a:r>
              <a:rPr lang="en-GB" dirty="0" smtClean="0"/>
              <a:t>Information classification: Internal</a:t>
            </a:r>
            <a:endParaRPr lang="en-GB" dirty="0"/>
          </a:p>
        </p:txBody>
      </p:sp>
      <p:sp>
        <p:nvSpPr>
          <p:cNvPr id="5" name="Slide Number Placeholder 4"/>
          <p:cNvSpPr>
            <a:spLocks noGrp="1"/>
          </p:cNvSpPr>
          <p:nvPr>
            <p:ph type="sldNum" sz="quarter" idx="12"/>
          </p:nvPr>
        </p:nvSpPr>
        <p:spPr>
          <a:xfrm>
            <a:off x="8388341" y="6356350"/>
            <a:ext cx="442392" cy="365125"/>
          </a:xfrm>
        </p:spPr>
        <p:txBody>
          <a:bodyPr/>
          <a:lstStyle/>
          <a:p>
            <a:fld id="{974E2EC5-7A91-446D-8C0D-57F3EF0330CB}" type="slidenum">
              <a:rPr lang="en-GB" smtClean="0"/>
              <a:pPr/>
              <a:t>‹#›</a:t>
            </a:fld>
            <a:endParaRPr lang="en-GB" dirty="0"/>
          </a:p>
        </p:txBody>
      </p:sp>
      <p:sp>
        <p:nvSpPr>
          <p:cNvPr id="7" name="Text Placeholder 6"/>
          <p:cNvSpPr>
            <a:spLocks noGrp="1"/>
          </p:cNvSpPr>
          <p:nvPr>
            <p:ph type="body" sz="quarter" idx="13"/>
          </p:nvPr>
        </p:nvSpPr>
        <p:spPr>
          <a:xfrm>
            <a:off x="2087562" y="1608138"/>
            <a:ext cx="6666971" cy="4537075"/>
          </a:xfrm>
        </p:spPr>
        <p:txBody>
          <a:bodyPr/>
          <a:lstStyle>
            <a:lvl1pPr>
              <a:spcAft>
                <a:spcPts val="600"/>
              </a:spcAft>
              <a:buClr>
                <a:srgbClr val="42145F"/>
              </a:buClr>
              <a:buSzPct val="130000"/>
              <a:defRPr/>
            </a:lvl1pPr>
            <a:lvl2pPr>
              <a:spcAft>
                <a:spcPts val="600"/>
              </a:spcAft>
              <a:buClr>
                <a:srgbClr val="42145F"/>
              </a:buClr>
              <a:buSzPct val="130000"/>
              <a:defRPr/>
            </a:lvl2pPr>
            <a:lvl3pPr>
              <a:spcAft>
                <a:spcPts val="600"/>
              </a:spcAft>
              <a:buClr>
                <a:srgbClr val="42145F"/>
              </a:buClr>
              <a:buSzPct val="130000"/>
              <a:defRPr/>
            </a:lvl3pPr>
            <a:lvl4pPr>
              <a:spcAft>
                <a:spcPts val="600"/>
              </a:spcAft>
              <a:buClr>
                <a:srgbClr val="42145F"/>
              </a:buClr>
              <a:buSzPct val="130000"/>
              <a:defRPr/>
            </a:lvl4pPr>
            <a:lvl5pPr>
              <a:spcAft>
                <a:spcPts val="600"/>
              </a:spcAft>
              <a:buClr>
                <a:srgbClr val="42145F"/>
              </a:buClr>
              <a:buSzPct val="13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9" name="Straight Connector 8"/>
          <p:cNvCxnSpPr/>
          <p:nvPr userDrawn="1"/>
        </p:nvCxnSpPr>
        <p:spPr>
          <a:xfrm>
            <a:off x="360000" y="1188000"/>
            <a:ext cx="842327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8384" y="163836"/>
            <a:ext cx="918510" cy="983489"/>
          </a:xfrm>
          <a:prstGeom prst="rect">
            <a:avLst/>
          </a:prstGeom>
        </p:spPr>
      </p:pic>
    </p:spTree>
    <p:extLst>
      <p:ext uri="{BB962C8B-B14F-4D97-AF65-F5344CB8AC3E}">
        <p14:creationId xmlns:p14="http://schemas.microsoft.com/office/powerpoint/2010/main" val="22382878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White Title Slide option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5224" y="1410345"/>
            <a:ext cx="5296896" cy="1470025"/>
          </a:xfrm>
        </p:spPr>
        <p:txBody>
          <a:bodyPr>
            <a:noAutofit/>
          </a:bodyPr>
          <a:lstStyle>
            <a:lvl1pPr>
              <a:defRPr sz="7000">
                <a:solidFill>
                  <a:srgbClr val="42145F"/>
                </a:solidFill>
                <a:latin typeface="RN House Sans Regular" panose="020B0504020203020204" pitchFamily="34" charset="0"/>
              </a:defRPr>
            </a:lvl1pPr>
          </a:lstStyle>
          <a:p>
            <a:r>
              <a:rPr lang="en-US" dirty="0" smtClean="0"/>
              <a:t>Click to edit </a:t>
            </a:r>
            <a:br>
              <a:rPr lang="en-US" dirty="0" smtClean="0"/>
            </a:br>
            <a:r>
              <a:rPr lang="en-US" dirty="0" smtClean="0"/>
              <a:t>Master title style</a:t>
            </a:r>
            <a:endParaRPr lang="en-GB" dirty="0"/>
          </a:p>
        </p:txBody>
      </p:sp>
      <p:sp>
        <p:nvSpPr>
          <p:cNvPr id="3" name="Subtitle 2"/>
          <p:cNvSpPr>
            <a:spLocks noGrp="1"/>
          </p:cNvSpPr>
          <p:nvPr>
            <p:ph type="subTitle" idx="1"/>
          </p:nvPr>
        </p:nvSpPr>
        <p:spPr>
          <a:xfrm>
            <a:off x="355224" y="4844752"/>
            <a:ext cx="4936856" cy="1752600"/>
          </a:xfrm>
        </p:spPr>
        <p:txBody>
          <a:bodyPr/>
          <a:lstStyle>
            <a:lvl1pPr marL="0" indent="0" algn="l">
              <a:buNone/>
              <a:defRPr>
                <a:solidFill>
                  <a:srgbClr val="42145F"/>
                </a:solidFill>
                <a:latin typeface="RN House Sans Regular" panose="020B0504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a:xfrm>
            <a:off x="355224" y="6356350"/>
            <a:ext cx="2235576" cy="365125"/>
          </a:xfrm>
        </p:spPr>
        <p:txBody>
          <a:bodyPr/>
          <a:lstStyle>
            <a:lvl1pPr>
              <a:defRPr>
                <a:solidFill>
                  <a:schemeClr val="tx1"/>
                </a:solidFill>
              </a:defRPr>
            </a:lvl1pPr>
          </a:lstStyle>
          <a:p>
            <a:fld id="{9675DB61-1AE0-40F1-BE57-9D1682848707}" type="datetime1">
              <a:rPr lang="en-GB" smtClean="0"/>
              <a:pPr/>
              <a:t>25/05/2018</a:t>
            </a:fld>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dirty="0" smtClean="0"/>
              <a:t>Information classification: Internal</a:t>
            </a:r>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74E2EC5-7A91-446D-8C0D-57F3EF0330CB}" type="slidenum">
              <a:rPr lang="en-GB" smtClean="0"/>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64088" y="1412776"/>
            <a:ext cx="2783147" cy="5157192"/>
          </a:xfrm>
          <a:prstGeom prst="rect">
            <a:avLst/>
          </a:prstGeom>
        </p:spPr>
      </p:pic>
      <p:sp>
        <p:nvSpPr>
          <p:cNvPr id="12" name="TextBox 11"/>
          <p:cNvSpPr txBox="1"/>
          <p:nvPr userDrawn="1"/>
        </p:nvSpPr>
        <p:spPr>
          <a:xfrm>
            <a:off x="9244584" y="16612"/>
            <a:ext cx="1376088" cy="1555982"/>
          </a:xfrm>
          <a:prstGeom prst="rect">
            <a:avLst/>
          </a:prstGeom>
          <a:noFill/>
        </p:spPr>
        <p:txBody>
          <a:bodyPr wrap="square" rtlCol="0">
            <a:noAutofit/>
          </a:bodyPr>
          <a:lstStyle/>
          <a:p>
            <a:r>
              <a:rPr lang="en-GB" sz="1200" b="0" dirty="0" smtClean="0">
                <a:solidFill>
                  <a:srgbClr val="FF0000"/>
                </a:solidFill>
              </a:rPr>
              <a:t>This</a:t>
            </a:r>
            <a:r>
              <a:rPr lang="en-GB" sz="1200" b="0" baseline="0" dirty="0" smtClean="0">
                <a:solidFill>
                  <a:srgbClr val="FF0000"/>
                </a:solidFill>
              </a:rPr>
              <a:t> is an ink light version of the Title Slide. Use this if the presentation is intended for print.</a:t>
            </a:r>
            <a:endParaRPr lang="en-GB" sz="1200" b="0" dirty="0">
              <a:solidFill>
                <a:srgbClr val="FF0000"/>
              </a:solidFill>
            </a:endParaRPr>
          </a:p>
        </p:txBody>
      </p:sp>
    </p:spTree>
    <p:extLst>
      <p:ext uri="{BB962C8B-B14F-4D97-AF65-F5344CB8AC3E}">
        <p14:creationId xmlns:p14="http://schemas.microsoft.com/office/powerpoint/2010/main" val="8196148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White Title Slide option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5224" y="1772816"/>
            <a:ext cx="5080872" cy="1470025"/>
          </a:xfrm>
        </p:spPr>
        <p:txBody>
          <a:bodyPr>
            <a:noAutofit/>
          </a:bodyPr>
          <a:lstStyle>
            <a:lvl1pPr>
              <a:defRPr sz="7000">
                <a:solidFill>
                  <a:srgbClr val="42145F"/>
                </a:solidFill>
                <a:latin typeface="RN House Sans Regular" panose="020B0504020203020204" pitchFamily="34" charset="0"/>
              </a:defRPr>
            </a:lvl1pPr>
          </a:lstStyle>
          <a:p>
            <a:r>
              <a:rPr lang="en-US" dirty="0" smtClean="0"/>
              <a:t>Click to edit </a:t>
            </a:r>
            <a:br>
              <a:rPr lang="en-US" dirty="0" smtClean="0"/>
            </a:br>
            <a:r>
              <a:rPr lang="en-US" dirty="0" smtClean="0"/>
              <a:t>Master title style</a:t>
            </a:r>
            <a:endParaRPr lang="en-GB" dirty="0"/>
          </a:p>
        </p:txBody>
      </p:sp>
      <p:sp>
        <p:nvSpPr>
          <p:cNvPr id="3" name="Subtitle 2"/>
          <p:cNvSpPr>
            <a:spLocks noGrp="1"/>
          </p:cNvSpPr>
          <p:nvPr>
            <p:ph type="subTitle" idx="1"/>
          </p:nvPr>
        </p:nvSpPr>
        <p:spPr>
          <a:xfrm>
            <a:off x="355224" y="5312091"/>
            <a:ext cx="4072760" cy="565181"/>
          </a:xfrm>
        </p:spPr>
        <p:txBody>
          <a:bodyPr/>
          <a:lstStyle>
            <a:lvl1pPr marL="0" indent="0" algn="l">
              <a:buNone/>
              <a:defRPr>
                <a:solidFill>
                  <a:srgbClr val="42145F"/>
                </a:solidFill>
                <a:latin typeface="RN House Sans Regular" panose="020B0504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a:xfrm>
            <a:off x="355224" y="6356350"/>
            <a:ext cx="2235576" cy="365125"/>
          </a:xfrm>
        </p:spPr>
        <p:txBody>
          <a:bodyPr/>
          <a:lstStyle>
            <a:lvl1pPr>
              <a:defRPr>
                <a:solidFill>
                  <a:schemeClr val="tx1"/>
                </a:solidFill>
              </a:defRPr>
            </a:lvl1pPr>
          </a:lstStyle>
          <a:p>
            <a:fld id="{9675DB61-1AE0-40F1-BE57-9D1682848707}" type="datetime1">
              <a:rPr lang="en-GB" smtClean="0"/>
              <a:pPr/>
              <a:t>25/05/2018</a:t>
            </a:fld>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smtClean="0"/>
              <a:t>Information classification: Internal</a:t>
            </a: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74E2EC5-7A91-446D-8C0D-57F3EF0330CB}" type="slidenum">
              <a:rPr lang="en-GB" smtClean="0"/>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0032" y="1916832"/>
            <a:ext cx="3947896" cy="4198230"/>
          </a:xfrm>
          <a:prstGeom prst="rect">
            <a:avLst/>
          </a:prstGeom>
        </p:spPr>
      </p:pic>
      <p:sp>
        <p:nvSpPr>
          <p:cNvPr id="12" name="TextBox 11"/>
          <p:cNvSpPr txBox="1"/>
          <p:nvPr userDrawn="1"/>
        </p:nvSpPr>
        <p:spPr>
          <a:xfrm>
            <a:off x="9244584" y="16612"/>
            <a:ext cx="1376088" cy="1555982"/>
          </a:xfrm>
          <a:prstGeom prst="rect">
            <a:avLst/>
          </a:prstGeom>
          <a:noFill/>
        </p:spPr>
        <p:txBody>
          <a:bodyPr wrap="square" rtlCol="0">
            <a:noAutofit/>
          </a:bodyPr>
          <a:lstStyle/>
          <a:p>
            <a:r>
              <a:rPr lang="en-GB" sz="1200" b="0" dirty="0" smtClean="0">
                <a:solidFill>
                  <a:srgbClr val="FF0000"/>
                </a:solidFill>
              </a:rPr>
              <a:t>This</a:t>
            </a:r>
            <a:r>
              <a:rPr lang="en-GB" sz="1200" b="0" baseline="0" dirty="0" smtClean="0">
                <a:solidFill>
                  <a:srgbClr val="FF0000"/>
                </a:solidFill>
              </a:rPr>
              <a:t> is an ink light version of the Title Slide. Use this if the presentation is intended for print.</a:t>
            </a:r>
            <a:endParaRPr lang="en-GB" sz="1200" b="0" dirty="0">
              <a:solidFill>
                <a:srgbClr val="FF0000"/>
              </a:solidFill>
            </a:endParaRPr>
          </a:p>
        </p:txBody>
      </p:sp>
    </p:spTree>
    <p:extLst>
      <p:ext uri="{BB962C8B-B14F-4D97-AF65-F5344CB8AC3E}">
        <p14:creationId xmlns:p14="http://schemas.microsoft.com/office/powerpoint/2010/main" val="8100879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370703" y="304800"/>
            <a:ext cx="7513665" cy="724930"/>
          </a:xfrm>
        </p:spPr>
        <p:txBody>
          <a:bodyPr>
            <a:noAutofit/>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FD58611E-582C-44D2-8B41-18FCDDE9A2DD}" type="datetime1">
              <a:rPr lang="en-GB" smtClean="0"/>
              <a:t>25/05/2018</a:t>
            </a:fld>
            <a:endParaRPr lang="en-GB" dirty="0"/>
          </a:p>
        </p:txBody>
      </p:sp>
      <p:sp>
        <p:nvSpPr>
          <p:cNvPr id="4" name="Footer Placeholder 3"/>
          <p:cNvSpPr>
            <a:spLocks noGrp="1"/>
          </p:cNvSpPr>
          <p:nvPr>
            <p:ph type="ftr" sz="quarter" idx="11"/>
          </p:nvPr>
        </p:nvSpPr>
        <p:spPr>
          <a:xfrm>
            <a:off x="5359731" y="6356350"/>
            <a:ext cx="3024336" cy="365125"/>
          </a:xfrm>
        </p:spPr>
        <p:txBody>
          <a:bodyPr/>
          <a:lstStyle>
            <a:lvl1pPr>
              <a:defRPr>
                <a:solidFill>
                  <a:schemeClr val="tx1"/>
                </a:solidFill>
              </a:defRPr>
            </a:lvl1pPr>
          </a:lstStyle>
          <a:p>
            <a:r>
              <a:rPr lang="en-GB" dirty="0" smtClean="0"/>
              <a:t>Information classification: Internal</a:t>
            </a:r>
            <a:endParaRPr lang="en-GB" dirty="0"/>
          </a:p>
        </p:txBody>
      </p:sp>
      <p:sp>
        <p:nvSpPr>
          <p:cNvPr id="5" name="Slide Number Placeholder 4"/>
          <p:cNvSpPr>
            <a:spLocks noGrp="1"/>
          </p:cNvSpPr>
          <p:nvPr>
            <p:ph type="sldNum" sz="quarter" idx="12"/>
          </p:nvPr>
        </p:nvSpPr>
        <p:spPr>
          <a:xfrm>
            <a:off x="8388341" y="6356350"/>
            <a:ext cx="442392" cy="365125"/>
          </a:xfrm>
        </p:spPr>
        <p:txBody>
          <a:bodyPr/>
          <a:lstStyle/>
          <a:p>
            <a:fld id="{974E2EC5-7A91-446D-8C0D-57F3EF0330CB}" type="slidenum">
              <a:rPr lang="en-GB" smtClean="0"/>
              <a:pPr/>
              <a:t>‹#›</a:t>
            </a:fld>
            <a:endParaRPr lang="en-GB" dirty="0"/>
          </a:p>
        </p:txBody>
      </p:sp>
      <p:cxnSp>
        <p:nvCxnSpPr>
          <p:cNvPr id="9" name="Straight Connector 8"/>
          <p:cNvCxnSpPr/>
          <p:nvPr userDrawn="1"/>
        </p:nvCxnSpPr>
        <p:spPr>
          <a:xfrm>
            <a:off x="360000" y="1188000"/>
            <a:ext cx="842327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8384" y="163836"/>
            <a:ext cx="918510" cy="983489"/>
          </a:xfrm>
          <a:prstGeom prst="rect">
            <a:avLst/>
          </a:prstGeom>
        </p:spPr>
      </p:pic>
      <p:sp>
        <p:nvSpPr>
          <p:cNvPr id="8" name="Picture Placeholder 7"/>
          <p:cNvSpPr>
            <a:spLocks noGrp="1"/>
          </p:cNvSpPr>
          <p:nvPr>
            <p:ph type="pic" sz="quarter" idx="13"/>
          </p:nvPr>
        </p:nvSpPr>
        <p:spPr>
          <a:xfrm>
            <a:off x="385011" y="1412875"/>
            <a:ext cx="8411031" cy="4947465"/>
          </a:xfrm>
        </p:spPr>
        <p:txBody>
          <a:bodyPr/>
          <a:lstStyle/>
          <a:p>
            <a:endParaRPr lang="en-GB"/>
          </a:p>
        </p:txBody>
      </p:sp>
    </p:spTree>
    <p:extLst>
      <p:ext uri="{BB962C8B-B14F-4D97-AF65-F5344CB8AC3E}">
        <p14:creationId xmlns:p14="http://schemas.microsoft.com/office/powerpoint/2010/main" val="6200892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nd text slide">
    <p:spTree>
      <p:nvGrpSpPr>
        <p:cNvPr id="1" name=""/>
        <p:cNvGrpSpPr/>
        <p:nvPr/>
      </p:nvGrpSpPr>
      <p:grpSpPr>
        <a:xfrm>
          <a:off x="0" y="0"/>
          <a:ext cx="0" cy="0"/>
          <a:chOff x="0" y="0"/>
          <a:chExt cx="0" cy="0"/>
        </a:xfrm>
      </p:grpSpPr>
      <p:sp>
        <p:nvSpPr>
          <p:cNvPr id="2" name="Title 1"/>
          <p:cNvSpPr>
            <a:spLocks noGrp="1"/>
          </p:cNvSpPr>
          <p:nvPr>
            <p:ph type="title"/>
          </p:nvPr>
        </p:nvSpPr>
        <p:spPr>
          <a:xfrm>
            <a:off x="370703" y="304800"/>
            <a:ext cx="7513665" cy="724930"/>
          </a:xfrm>
        </p:spPr>
        <p:txBody>
          <a:bodyPr>
            <a:noAutofit/>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FD58611E-582C-44D2-8B41-18FCDDE9A2DD}" type="datetime1">
              <a:rPr lang="en-GB" smtClean="0"/>
              <a:t>25/05/2018</a:t>
            </a:fld>
            <a:endParaRPr lang="en-GB" dirty="0"/>
          </a:p>
        </p:txBody>
      </p:sp>
      <p:sp>
        <p:nvSpPr>
          <p:cNvPr id="4" name="Footer Placeholder 3"/>
          <p:cNvSpPr>
            <a:spLocks noGrp="1"/>
          </p:cNvSpPr>
          <p:nvPr>
            <p:ph type="ftr" sz="quarter" idx="11"/>
          </p:nvPr>
        </p:nvSpPr>
        <p:spPr>
          <a:xfrm>
            <a:off x="5359731" y="6356350"/>
            <a:ext cx="3024336" cy="365125"/>
          </a:xfrm>
        </p:spPr>
        <p:txBody>
          <a:bodyPr/>
          <a:lstStyle>
            <a:lvl1pPr>
              <a:defRPr>
                <a:solidFill>
                  <a:schemeClr val="tx1"/>
                </a:solidFill>
              </a:defRPr>
            </a:lvl1pPr>
          </a:lstStyle>
          <a:p>
            <a:r>
              <a:rPr lang="en-GB" dirty="0" smtClean="0"/>
              <a:t>Information classification: Internal</a:t>
            </a:r>
            <a:endParaRPr lang="en-GB" dirty="0"/>
          </a:p>
        </p:txBody>
      </p:sp>
      <p:sp>
        <p:nvSpPr>
          <p:cNvPr id="5" name="Slide Number Placeholder 4"/>
          <p:cNvSpPr>
            <a:spLocks noGrp="1"/>
          </p:cNvSpPr>
          <p:nvPr>
            <p:ph type="sldNum" sz="quarter" idx="12"/>
          </p:nvPr>
        </p:nvSpPr>
        <p:spPr>
          <a:xfrm>
            <a:off x="8388341" y="6356350"/>
            <a:ext cx="442392" cy="365125"/>
          </a:xfrm>
        </p:spPr>
        <p:txBody>
          <a:bodyPr/>
          <a:lstStyle/>
          <a:p>
            <a:fld id="{974E2EC5-7A91-446D-8C0D-57F3EF0330CB}" type="slidenum">
              <a:rPr lang="en-GB" smtClean="0"/>
              <a:pPr/>
              <a:t>‹#›</a:t>
            </a:fld>
            <a:endParaRPr lang="en-GB" dirty="0"/>
          </a:p>
        </p:txBody>
      </p:sp>
      <p:cxnSp>
        <p:nvCxnSpPr>
          <p:cNvPr id="9" name="Straight Connector 8"/>
          <p:cNvCxnSpPr/>
          <p:nvPr userDrawn="1"/>
        </p:nvCxnSpPr>
        <p:spPr>
          <a:xfrm>
            <a:off x="360000" y="1188000"/>
            <a:ext cx="842327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8384" y="163836"/>
            <a:ext cx="918510" cy="983489"/>
          </a:xfrm>
          <a:prstGeom prst="rect">
            <a:avLst/>
          </a:prstGeom>
        </p:spPr>
      </p:pic>
      <p:sp>
        <p:nvSpPr>
          <p:cNvPr id="8" name="Picture Placeholder 7"/>
          <p:cNvSpPr>
            <a:spLocks noGrp="1"/>
          </p:cNvSpPr>
          <p:nvPr>
            <p:ph type="pic" sz="quarter" idx="13"/>
          </p:nvPr>
        </p:nvSpPr>
        <p:spPr>
          <a:xfrm>
            <a:off x="4571637" y="1412875"/>
            <a:ext cx="4224405" cy="4947465"/>
          </a:xfrm>
        </p:spPr>
        <p:txBody>
          <a:bodyPr/>
          <a:lstStyle/>
          <a:p>
            <a:endParaRPr lang="en-GB"/>
          </a:p>
        </p:txBody>
      </p:sp>
      <p:sp>
        <p:nvSpPr>
          <p:cNvPr id="7" name="Text Placeholder 6"/>
          <p:cNvSpPr>
            <a:spLocks noGrp="1"/>
          </p:cNvSpPr>
          <p:nvPr>
            <p:ph type="body" sz="quarter" idx="14"/>
          </p:nvPr>
        </p:nvSpPr>
        <p:spPr>
          <a:xfrm>
            <a:off x="360363" y="1412776"/>
            <a:ext cx="3779589" cy="48959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309816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 use with Alphabet words">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rgbClr val="42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0703" y="304800"/>
            <a:ext cx="7513665" cy="724930"/>
          </a:xfrm>
        </p:spPr>
        <p:txBody>
          <a:bodyPr>
            <a:noAutofit/>
          </a:bodyPr>
          <a:lstStyle>
            <a:lvl1pPr>
              <a:defRPr>
                <a:solidFill>
                  <a:schemeClr val="bg1"/>
                </a:solidFill>
              </a:defRPr>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lvl1pPr>
              <a:defRPr>
                <a:solidFill>
                  <a:schemeClr val="bg1"/>
                </a:solidFill>
              </a:defRPr>
            </a:lvl1pPr>
          </a:lstStyle>
          <a:p>
            <a:fld id="{FD58611E-582C-44D2-8B41-18FCDDE9A2DD}" type="datetime1">
              <a:rPr lang="en-GB" smtClean="0"/>
              <a:pPr/>
              <a:t>25/05/2018</a:t>
            </a:fld>
            <a:endParaRPr lang="en-GB" dirty="0"/>
          </a:p>
        </p:txBody>
      </p:sp>
      <p:sp>
        <p:nvSpPr>
          <p:cNvPr id="4" name="Footer Placeholder 3"/>
          <p:cNvSpPr>
            <a:spLocks noGrp="1"/>
          </p:cNvSpPr>
          <p:nvPr>
            <p:ph type="ftr" sz="quarter" idx="11"/>
          </p:nvPr>
        </p:nvSpPr>
        <p:spPr>
          <a:xfrm>
            <a:off x="5359731" y="6356350"/>
            <a:ext cx="3024336" cy="365125"/>
          </a:xfrm>
        </p:spPr>
        <p:txBody>
          <a:bodyPr/>
          <a:lstStyle>
            <a:lvl1pPr>
              <a:defRPr>
                <a:solidFill>
                  <a:schemeClr val="bg1"/>
                </a:solidFill>
              </a:defRPr>
            </a:lvl1pPr>
          </a:lstStyle>
          <a:p>
            <a:r>
              <a:rPr lang="en-GB" smtClean="0"/>
              <a:t>Information classification: Internal</a:t>
            </a:r>
            <a:endParaRPr lang="en-GB" dirty="0"/>
          </a:p>
        </p:txBody>
      </p:sp>
      <p:sp>
        <p:nvSpPr>
          <p:cNvPr id="5" name="Slide Number Placeholder 4"/>
          <p:cNvSpPr>
            <a:spLocks noGrp="1"/>
          </p:cNvSpPr>
          <p:nvPr>
            <p:ph type="sldNum" sz="quarter" idx="12"/>
          </p:nvPr>
        </p:nvSpPr>
        <p:spPr>
          <a:xfrm>
            <a:off x="8388341" y="6356350"/>
            <a:ext cx="442392" cy="365125"/>
          </a:xfrm>
        </p:spPr>
        <p:txBody>
          <a:bodyPr/>
          <a:lstStyle>
            <a:lvl1pPr>
              <a:defRPr>
                <a:solidFill>
                  <a:schemeClr val="bg1"/>
                </a:solidFill>
              </a:defRPr>
            </a:lvl1pPr>
          </a:lstStyle>
          <a:p>
            <a:fld id="{974E2EC5-7A91-446D-8C0D-57F3EF0330CB}" type="slidenum">
              <a:rPr lang="en-GB" smtClean="0"/>
              <a:pPr/>
              <a:t>‹#›</a:t>
            </a:fld>
            <a:endParaRPr lang="en-GB" dirty="0"/>
          </a:p>
        </p:txBody>
      </p:sp>
      <p:cxnSp>
        <p:nvCxnSpPr>
          <p:cNvPr id="9" name="Straight Connector 8"/>
          <p:cNvCxnSpPr/>
          <p:nvPr userDrawn="1"/>
        </p:nvCxnSpPr>
        <p:spPr>
          <a:xfrm>
            <a:off x="360000" y="1188000"/>
            <a:ext cx="842327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52855" y="165835"/>
            <a:ext cx="877106" cy="939157"/>
          </a:xfrm>
          <a:prstGeom prst="rect">
            <a:avLst/>
          </a:prstGeom>
        </p:spPr>
      </p:pic>
      <p:sp>
        <p:nvSpPr>
          <p:cNvPr id="13" name="TextBox 12"/>
          <p:cNvSpPr txBox="1"/>
          <p:nvPr userDrawn="1"/>
        </p:nvSpPr>
        <p:spPr>
          <a:xfrm>
            <a:off x="9244584" y="16612"/>
            <a:ext cx="1376088" cy="1555982"/>
          </a:xfrm>
          <a:prstGeom prst="rect">
            <a:avLst/>
          </a:prstGeom>
          <a:noFill/>
        </p:spPr>
        <p:txBody>
          <a:bodyPr wrap="square" rtlCol="0">
            <a:noAutofit/>
          </a:bodyPr>
          <a:lstStyle/>
          <a:p>
            <a:r>
              <a:rPr lang="en-GB" sz="1200" b="0" dirty="0" smtClean="0">
                <a:solidFill>
                  <a:srgbClr val="FF0000"/>
                </a:solidFill>
              </a:rPr>
              <a:t>This</a:t>
            </a:r>
            <a:r>
              <a:rPr lang="en-GB" sz="1200" b="0" baseline="0" dirty="0" smtClean="0">
                <a:solidFill>
                  <a:srgbClr val="FF0000"/>
                </a:solidFill>
              </a:rPr>
              <a:t> slide is for use with the Alphabet words. Please refer to the toolkit to access the library of words and for guidance on use. </a:t>
            </a:r>
            <a:endParaRPr lang="en-GB" sz="1200" b="0" dirty="0">
              <a:solidFill>
                <a:srgbClr val="FF0000"/>
              </a:solidFill>
            </a:endParaRPr>
          </a:p>
        </p:txBody>
      </p:sp>
    </p:spTree>
    <p:extLst>
      <p:ext uri="{BB962C8B-B14F-4D97-AF65-F5344CB8AC3E}">
        <p14:creationId xmlns:p14="http://schemas.microsoft.com/office/powerpoint/2010/main" val="38407427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r use with numbers">
    <p:spTree>
      <p:nvGrpSpPr>
        <p:cNvPr id="1" name=""/>
        <p:cNvGrpSpPr/>
        <p:nvPr/>
      </p:nvGrpSpPr>
      <p:grpSpPr>
        <a:xfrm>
          <a:off x="0" y="0"/>
          <a:ext cx="0" cy="0"/>
          <a:chOff x="0" y="0"/>
          <a:chExt cx="0" cy="0"/>
        </a:xfrm>
      </p:grpSpPr>
      <p:sp>
        <p:nvSpPr>
          <p:cNvPr id="11" name="Rectangle 10"/>
          <p:cNvSpPr/>
          <p:nvPr userDrawn="1"/>
        </p:nvSpPr>
        <p:spPr>
          <a:xfrm>
            <a:off x="0" y="0"/>
            <a:ext cx="4572363" cy="6858000"/>
          </a:xfrm>
          <a:prstGeom prst="rect">
            <a:avLst/>
          </a:prstGeom>
          <a:solidFill>
            <a:srgbClr val="42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0703" y="304800"/>
            <a:ext cx="3913265" cy="724930"/>
          </a:xfrm>
        </p:spPr>
        <p:txBody>
          <a:bodyPr>
            <a:noAutofit/>
          </a:bodyPr>
          <a:lstStyle>
            <a:lvl1pPr>
              <a:defRPr>
                <a:solidFill>
                  <a:schemeClr val="bg1"/>
                </a:solidFill>
              </a:defRPr>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lvl1pPr>
              <a:defRPr>
                <a:solidFill>
                  <a:schemeClr val="bg1"/>
                </a:solidFill>
              </a:defRPr>
            </a:lvl1pPr>
          </a:lstStyle>
          <a:p>
            <a:fld id="{FD58611E-582C-44D2-8B41-18FCDDE9A2DD}" type="datetime1">
              <a:rPr lang="en-GB" smtClean="0"/>
              <a:pPr/>
              <a:t>25/05/2018</a:t>
            </a:fld>
            <a:endParaRPr lang="en-GB" dirty="0"/>
          </a:p>
        </p:txBody>
      </p:sp>
      <p:sp>
        <p:nvSpPr>
          <p:cNvPr id="4" name="Footer Placeholder 3"/>
          <p:cNvSpPr>
            <a:spLocks noGrp="1"/>
          </p:cNvSpPr>
          <p:nvPr>
            <p:ph type="ftr" sz="quarter" idx="11"/>
          </p:nvPr>
        </p:nvSpPr>
        <p:spPr>
          <a:xfrm>
            <a:off x="5359731" y="6356350"/>
            <a:ext cx="3024336" cy="365125"/>
          </a:xfrm>
        </p:spPr>
        <p:txBody>
          <a:bodyPr/>
          <a:lstStyle>
            <a:lvl1pPr>
              <a:defRPr>
                <a:solidFill>
                  <a:srgbClr val="42145F"/>
                </a:solidFill>
              </a:defRPr>
            </a:lvl1pPr>
          </a:lstStyle>
          <a:p>
            <a:r>
              <a:rPr lang="en-GB" smtClean="0"/>
              <a:t>Information classification: Internal</a:t>
            </a:r>
            <a:endParaRPr lang="en-GB" dirty="0"/>
          </a:p>
        </p:txBody>
      </p:sp>
      <p:sp>
        <p:nvSpPr>
          <p:cNvPr id="5" name="Slide Number Placeholder 4"/>
          <p:cNvSpPr>
            <a:spLocks noGrp="1"/>
          </p:cNvSpPr>
          <p:nvPr>
            <p:ph type="sldNum" sz="quarter" idx="12"/>
          </p:nvPr>
        </p:nvSpPr>
        <p:spPr>
          <a:xfrm>
            <a:off x="8388341" y="6356350"/>
            <a:ext cx="442392" cy="365125"/>
          </a:xfrm>
        </p:spPr>
        <p:txBody>
          <a:bodyPr/>
          <a:lstStyle>
            <a:lvl1pPr>
              <a:defRPr>
                <a:solidFill>
                  <a:srgbClr val="42145F"/>
                </a:solidFill>
              </a:defRPr>
            </a:lvl1pPr>
          </a:lstStyle>
          <a:p>
            <a:fld id="{974E2EC5-7A91-446D-8C0D-57F3EF0330CB}" type="slidenum">
              <a:rPr lang="en-GB" smtClean="0"/>
              <a:pPr/>
              <a:t>‹#›</a:t>
            </a:fld>
            <a:endParaRPr lang="en-GB" dirty="0"/>
          </a:p>
        </p:txBody>
      </p:sp>
      <p:cxnSp>
        <p:nvCxnSpPr>
          <p:cNvPr id="9" name="Straight Connector 8"/>
          <p:cNvCxnSpPr/>
          <p:nvPr userDrawn="1"/>
        </p:nvCxnSpPr>
        <p:spPr>
          <a:xfrm>
            <a:off x="360000" y="1188000"/>
            <a:ext cx="842327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9244584" y="16612"/>
            <a:ext cx="1376088" cy="1555982"/>
          </a:xfrm>
          <a:prstGeom prst="rect">
            <a:avLst/>
          </a:prstGeom>
          <a:noFill/>
        </p:spPr>
        <p:txBody>
          <a:bodyPr wrap="square" rtlCol="0">
            <a:noAutofit/>
          </a:bodyPr>
          <a:lstStyle/>
          <a:p>
            <a:r>
              <a:rPr lang="en-GB" sz="1200" b="0" dirty="0" smtClean="0">
                <a:solidFill>
                  <a:srgbClr val="FF0000"/>
                </a:solidFill>
              </a:rPr>
              <a:t>This</a:t>
            </a:r>
            <a:r>
              <a:rPr lang="en-GB" sz="1200" b="0" baseline="0" dirty="0" smtClean="0">
                <a:solidFill>
                  <a:srgbClr val="FF0000"/>
                </a:solidFill>
              </a:rPr>
              <a:t> slide is for use with the Illustrative numbers. Please refer to the toolkit to access the library of numbers and for guidance on use. </a:t>
            </a:r>
            <a:endParaRPr lang="en-GB" sz="1200" b="0" dirty="0">
              <a:solidFill>
                <a:srgbClr val="FF0000"/>
              </a:solidFill>
            </a:endParaRPr>
          </a:p>
        </p:txBody>
      </p:sp>
      <p:cxnSp>
        <p:nvCxnSpPr>
          <p:cNvPr id="10" name="Straight Connector 9"/>
          <p:cNvCxnSpPr/>
          <p:nvPr userDrawn="1"/>
        </p:nvCxnSpPr>
        <p:spPr>
          <a:xfrm>
            <a:off x="4572363" y="1196752"/>
            <a:ext cx="4210912" cy="0"/>
          </a:xfrm>
          <a:prstGeom prst="line">
            <a:avLst/>
          </a:prstGeom>
          <a:ln w="9525">
            <a:solidFill>
              <a:srgbClr val="42145F"/>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5098519" y="1484313"/>
            <a:ext cx="3698875" cy="4608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8384" y="163836"/>
            <a:ext cx="918510" cy="983489"/>
          </a:xfrm>
          <a:prstGeom prst="rect">
            <a:avLst/>
          </a:prstGeom>
        </p:spPr>
      </p:pic>
    </p:spTree>
    <p:extLst>
      <p:ext uri="{BB962C8B-B14F-4D97-AF65-F5344CB8AC3E}">
        <p14:creationId xmlns:p14="http://schemas.microsoft.com/office/powerpoint/2010/main" val="32157921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vider Slide Aqua option with ic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77" y="-9625"/>
            <a:ext cx="9170689" cy="687648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2855" y="165835"/>
            <a:ext cx="877106" cy="939157"/>
          </a:xfrm>
          <a:prstGeom prst="rect">
            <a:avLst/>
          </a:prstGeom>
        </p:spPr>
      </p:pic>
      <p:sp>
        <p:nvSpPr>
          <p:cNvPr id="2" name="Title 1"/>
          <p:cNvSpPr>
            <a:spLocks noGrp="1"/>
          </p:cNvSpPr>
          <p:nvPr>
            <p:ph type="ctrTitle" hasCustomPrompt="1"/>
          </p:nvPr>
        </p:nvSpPr>
        <p:spPr>
          <a:xfrm>
            <a:off x="355224" y="1410345"/>
            <a:ext cx="4216776" cy="1470025"/>
          </a:xfrm>
        </p:spPr>
        <p:txBody>
          <a:bodyPr>
            <a:noAutofit/>
          </a:bodyPr>
          <a:lstStyle>
            <a:lvl1pPr>
              <a:defRPr sz="5000">
                <a:solidFill>
                  <a:schemeClr val="bg1"/>
                </a:solidFill>
                <a:latin typeface="RN House Sans Regular" panose="020B0504020203020204" pitchFamily="34" charset="0"/>
              </a:defRPr>
            </a:lvl1pPr>
          </a:lstStyle>
          <a:p>
            <a:r>
              <a:rPr lang="en-US" dirty="0" smtClean="0"/>
              <a:t>Click to edit </a:t>
            </a:r>
            <a:br>
              <a:rPr lang="en-US" dirty="0" smtClean="0"/>
            </a:br>
            <a:r>
              <a:rPr lang="en-US" dirty="0" smtClean="0"/>
              <a:t>Master title style</a:t>
            </a:r>
            <a:endParaRPr lang="en-GB" dirty="0"/>
          </a:p>
        </p:txBody>
      </p:sp>
      <p:sp>
        <p:nvSpPr>
          <p:cNvPr id="3" name="Subtitle 2"/>
          <p:cNvSpPr>
            <a:spLocks noGrp="1"/>
          </p:cNvSpPr>
          <p:nvPr>
            <p:ph type="subTitle" idx="1"/>
          </p:nvPr>
        </p:nvSpPr>
        <p:spPr>
          <a:xfrm>
            <a:off x="355224" y="3836641"/>
            <a:ext cx="3784728" cy="1752600"/>
          </a:xfrm>
        </p:spPr>
        <p:txBody>
          <a:bodyPr/>
          <a:lstStyle>
            <a:lvl1pPr marL="0" indent="0" algn="l">
              <a:buNone/>
              <a:defRPr>
                <a:solidFill>
                  <a:schemeClr val="bg1"/>
                </a:solidFill>
                <a:latin typeface="RN House Sans Regular" panose="020B0504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a:xfrm>
            <a:off x="355224" y="6356350"/>
            <a:ext cx="2235576" cy="365125"/>
          </a:xfrm>
        </p:spPr>
        <p:txBody>
          <a:bodyPr/>
          <a:lstStyle>
            <a:lvl1pPr>
              <a:defRPr>
                <a:solidFill>
                  <a:schemeClr val="bg1"/>
                </a:solidFill>
              </a:defRPr>
            </a:lvl1pPr>
          </a:lstStyle>
          <a:p>
            <a:fld id="{9675DB61-1AE0-40F1-BE57-9D1682848707}" type="datetime1">
              <a:rPr lang="en-GB" smtClean="0"/>
              <a:pPr/>
              <a:t>25/05/2018</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Information classification: Internal</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74E2EC5-7A91-446D-8C0D-57F3EF0330CB}" type="slidenum">
              <a:rPr lang="en-GB" smtClean="0"/>
              <a:pPr/>
              <a:t>‹#›</a:t>
            </a:fld>
            <a:endParaRPr lang="en-GB" dirty="0"/>
          </a:p>
        </p:txBody>
      </p:sp>
    </p:spTree>
    <p:extLst>
      <p:ext uri="{BB962C8B-B14F-4D97-AF65-F5344CB8AC3E}">
        <p14:creationId xmlns:p14="http://schemas.microsoft.com/office/powerpoint/2010/main" val="1121956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0703" y="304800"/>
            <a:ext cx="7297641" cy="724930"/>
          </a:xfrm>
          <a:prstGeom prst="rect">
            <a:avLst/>
          </a:prstGeom>
        </p:spPr>
        <p:txBody>
          <a:bodyPr vert="horz" lIns="91440" tIns="45720" rIns="91440" bIns="45720" rtlCol="0" anchor="t">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095836" y="1600200"/>
            <a:ext cx="6590963"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800">
                <a:solidFill>
                  <a:schemeClr val="tx1"/>
                </a:solidFill>
                <a:latin typeface="RN House Sans Light" panose="020B0404020203020204" pitchFamily="34" charset="0"/>
              </a:defRPr>
            </a:lvl1pPr>
          </a:lstStyle>
          <a:p>
            <a:fld id="{82E80AC3-3029-4354-90FE-22061D1FD5D6}" type="datetime1">
              <a:rPr lang="en-GB" smtClean="0"/>
              <a:t>25/05/2018</a:t>
            </a:fld>
            <a:endParaRPr lang="en-GB" dirty="0"/>
          </a:p>
        </p:txBody>
      </p:sp>
      <p:sp>
        <p:nvSpPr>
          <p:cNvPr id="5" name="Footer Placeholder 4"/>
          <p:cNvSpPr>
            <a:spLocks noGrp="1"/>
          </p:cNvSpPr>
          <p:nvPr>
            <p:ph type="ftr" sz="quarter" idx="3"/>
          </p:nvPr>
        </p:nvSpPr>
        <p:spPr>
          <a:xfrm>
            <a:off x="5352117" y="6368358"/>
            <a:ext cx="3024336" cy="365125"/>
          </a:xfrm>
          <a:prstGeom prst="rect">
            <a:avLst/>
          </a:prstGeom>
        </p:spPr>
        <p:txBody>
          <a:bodyPr vert="horz" lIns="91440" tIns="45720" rIns="91440" bIns="45720" rtlCol="0" anchor="ctr"/>
          <a:lstStyle>
            <a:lvl1pPr algn="r">
              <a:defRPr sz="800">
                <a:solidFill>
                  <a:schemeClr val="tx1"/>
                </a:solidFill>
                <a:latin typeface="RN House Sans Light" panose="020B0404020203020204" pitchFamily="34" charset="0"/>
              </a:defRPr>
            </a:lvl1pPr>
          </a:lstStyle>
          <a:p>
            <a:r>
              <a:rPr lang="en-GB" dirty="0" smtClean="0"/>
              <a:t>Information classification: Internal</a:t>
            </a:r>
            <a:endParaRPr lang="en-GB" dirty="0"/>
          </a:p>
        </p:txBody>
      </p:sp>
      <p:sp>
        <p:nvSpPr>
          <p:cNvPr id="6" name="Slide Number Placeholder 5"/>
          <p:cNvSpPr>
            <a:spLocks noGrp="1"/>
          </p:cNvSpPr>
          <p:nvPr>
            <p:ph type="sldNum" sz="quarter" idx="4"/>
          </p:nvPr>
        </p:nvSpPr>
        <p:spPr>
          <a:xfrm>
            <a:off x="8388341" y="6356350"/>
            <a:ext cx="442392" cy="365125"/>
          </a:xfrm>
          <a:prstGeom prst="rect">
            <a:avLst/>
          </a:prstGeom>
        </p:spPr>
        <p:txBody>
          <a:bodyPr vert="horz" lIns="91440" tIns="45720" rIns="91440" bIns="45720" rtlCol="0" anchor="ctr"/>
          <a:lstStyle>
            <a:lvl1pPr algn="r">
              <a:defRPr sz="800">
                <a:solidFill>
                  <a:schemeClr val="tx1"/>
                </a:solidFill>
                <a:latin typeface="RN House Sans Light" panose="020B0404020203020204" pitchFamily="34" charset="0"/>
              </a:defRPr>
            </a:lvl1pPr>
          </a:lstStyle>
          <a:p>
            <a:fld id="{974E2EC5-7A91-446D-8C0D-57F3EF0330CB}" type="slidenum">
              <a:rPr lang="en-GB" smtClean="0"/>
              <a:pPr/>
              <a:t>‹#›</a:t>
            </a:fld>
            <a:endParaRPr lang="en-GB" dirty="0"/>
          </a:p>
        </p:txBody>
      </p:sp>
      <p:cxnSp>
        <p:nvCxnSpPr>
          <p:cNvPr id="7" name="Straight Connector 6"/>
          <p:cNvCxnSpPr/>
          <p:nvPr userDrawn="1"/>
        </p:nvCxnSpPr>
        <p:spPr>
          <a:xfrm>
            <a:off x="360000" y="1188000"/>
            <a:ext cx="842327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028384" y="163836"/>
            <a:ext cx="918510" cy="983489"/>
          </a:xfrm>
          <a:prstGeom prst="rect">
            <a:avLst/>
          </a:prstGeom>
        </p:spPr>
      </p:pic>
    </p:spTree>
    <p:extLst>
      <p:ext uri="{BB962C8B-B14F-4D97-AF65-F5344CB8AC3E}">
        <p14:creationId xmlns:p14="http://schemas.microsoft.com/office/powerpoint/2010/main" val="39465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3" r:id="rId6"/>
    <p:sldLayoutId id="2147483662" r:id="rId7"/>
    <p:sldLayoutId id="2147483664" r:id="rId8"/>
    <p:sldLayoutId id="2147483655" r:id="rId9"/>
    <p:sldLayoutId id="2147483658" r:id="rId10"/>
    <p:sldLayoutId id="2147483657" r:id="rId11"/>
    <p:sldLayoutId id="2147483659" r:id="rId12"/>
    <p:sldLayoutId id="2147483656" r:id="rId13"/>
  </p:sldLayoutIdLst>
  <p:timing>
    <p:tnLst>
      <p:par>
        <p:cTn id="1" dur="indefinite" restart="never" nodeType="tmRoot"/>
      </p:par>
    </p:tnLst>
  </p:timing>
  <p:hf hdr="0" dt="0"/>
  <p:txStyles>
    <p:titleStyle>
      <a:lvl1pPr algn="l" defTabSz="914400" rtl="0" eaLnBrk="1" latinLnBrk="0" hangingPunct="1">
        <a:spcBef>
          <a:spcPct val="0"/>
        </a:spcBef>
        <a:buNone/>
        <a:defRPr sz="2500" kern="1200">
          <a:solidFill>
            <a:srgbClr val="42145F"/>
          </a:solidFill>
          <a:latin typeface="RN House Sans Regular" panose="020B0504020203020204" pitchFamily="34" charset="0"/>
          <a:ea typeface="+mj-ea"/>
          <a:cs typeface="+mj-cs"/>
        </a:defRPr>
      </a:lvl1pPr>
    </p:titleStyle>
    <p:bodyStyle>
      <a:lvl1pPr marL="342900" indent="-34290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1pPr>
      <a:lvl2pPr marL="742950" indent="-28575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2pPr>
      <a:lvl3pPr marL="1143000" indent="-22860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3pPr>
      <a:lvl4pPr marL="1600200" indent="-22860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4pPr>
      <a:lvl5pPr marL="2057400" indent="-22860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s://www.trusteer.com/en/support/rapport-installation-links"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mailto:Commercial.Emails.CS&amp;OBolton@rbs.co.uk"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4800" dirty="0" smtClean="0"/>
              <a:t>Kent County Council Schools Bankline Presentation</a:t>
            </a:r>
            <a:endParaRPr lang="en-GB" sz="4800" dirty="0"/>
          </a:p>
        </p:txBody>
      </p:sp>
      <p:sp>
        <p:nvSpPr>
          <p:cNvPr id="3" name="Subtitle 2"/>
          <p:cNvSpPr>
            <a:spLocks noGrp="1"/>
          </p:cNvSpPr>
          <p:nvPr>
            <p:ph type="subTitle" idx="1"/>
          </p:nvPr>
        </p:nvSpPr>
        <p:spPr>
          <a:xfrm>
            <a:off x="323528" y="4077072"/>
            <a:ext cx="8496944" cy="632709"/>
          </a:xfrm>
        </p:spPr>
        <p:txBody>
          <a:bodyPr>
            <a:normAutofit fontScale="77500" lnSpcReduction="20000"/>
          </a:bodyPr>
          <a:lstStyle/>
          <a:p>
            <a:pPr algn="ctr"/>
            <a:r>
              <a:rPr lang="en-GB" dirty="0" smtClean="0"/>
              <a:t>Presented by Gill Pegrum</a:t>
            </a:r>
          </a:p>
          <a:p>
            <a:pPr algn="ctr"/>
            <a:r>
              <a:rPr lang="en-GB" dirty="0" smtClean="0"/>
              <a:t>June 2018</a:t>
            </a:r>
            <a:endParaRPr lang="en-GB" dirty="0"/>
          </a:p>
        </p:txBody>
      </p:sp>
      <p:sp>
        <p:nvSpPr>
          <p:cNvPr id="4" name="Footer Placeholder 3"/>
          <p:cNvSpPr>
            <a:spLocks noGrp="1"/>
          </p:cNvSpPr>
          <p:nvPr>
            <p:ph type="ftr" sz="quarter" idx="11"/>
          </p:nvPr>
        </p:nvSpPr>
        <p:spPr>
          <a:xfrm>
            <a:off x="3059832" y="6381328"/>
            <a:ext cx="3024336" cy="365125"/>
          </a:xfrm>
        </p:spPr>
        <p:txBody>
          <a:bodyPr/>
          <a:lstStyle/>
          <a:p>
            <a:pPr algn="ctr"/>
            <a:r>
              <a:rPr lang="en-GB" dirty="0" smtClean="0"/>
              <a:t>Information classification: Confidential</a:t>
            </a:r>
            <a:endParaRPr lang="en-GB" dirty="0"/>
          </a:p>
        </p:txBody>
      </p:sp>
    </p:spTree>
    <p:extLst>
      <p:ext uri="{BB962C8B-B14F-4D97-AF65-F5344CB8AC3E}">
        <p14:creationId xmlns:p14="http://schemas.microsoft.com/office/powerpoint/2010/main" val="2621516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Voucher Request</a:t>
            </a:r>
            <a:endParaRPr lang="en-GB" dirty="0"/>
          </a:p>
        </p:txBody>
      </p:sp>
      <p:sp>
        <p:nvSpPr>
          <p:cNvPr id="3" name="Footer Placeholder 2"/>
          <p:cNvSpPr>
            <a:spLocks noGrp="1"/>
          </p:cNvSpPr>
          <p:nvPr>
            <p:ph type="ftr" sz="quarter" idx="11"/>
          </p:nvPr>
        </p:nvSpPr>
        <p:spPr/>
        <p:txBody>
          <a:bodyPr/>
          <a:lstStyle/>
          <a:p>
            <a:r>
              <a:rPr lang="en-GB" dirty="0" smtClean="0"/>
              <a:t>Information classification: Confidential</a:t>
            </a:r>
            <a:endParaRPr lang="en-GB" dirty="0"/>
          </a:p>
        </p:txBody>
      </p:sp>
      <p:sp>
        <p:nvSpPr>
          <p:cNvPr id="4" name="Slide Number Placeholder 3"/>
          <p:cNvSpPr>
            <a:spLocks noGrp="1"/>
          </p:cNvSpPr>
          <p:nvPr>
            <p:ph type="sldNum" sz="quarter" idx="12"/>
          </p:nvPr>
        </p:nvSpPr>
        <p:spPr/>
        <p:txBody>
          <a:bodyPr/>
          <a:lstStyle/>
          <a:p>
            <a:fld id="{974E2EC5-7A91-446D-8C0D-57F3EF0330CB}" type="slidenum">
              <a:rPr lang="en-GB" smtClean="0"/>
              <a:pPr/>
              <a:t>10</a:t>
            </a:fld>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424936" cy="4608512"/>
          </a:xfrm>
          <a:prstGeom prst="rect">
            <a:avLst/>
          </a:prstGeom>
          <a:noFill/>
          <a:ln w="6350" algn="ctr">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36869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Importing Payments</a:t>
            </a:r>
            <a:endParaRPr lang="en-GB" dirty="0"/>
          </a:p>
        </p:txBody>
      </p:sp>
      <p:sp>
        <p:nvSpPr>
          <p:cNvPr id="3" name="Footer Placeholder 2"/>
          <p:cNvSpPr>
            <a:spLocks noGrp="1"/>
          </p:cNvSpPr>
          <p:nvPr>
            <p:ph type="ftr" sz="quarter" idx="11"/>
          </p:nvPr>
        </p:nvSpPr>
        <p:spPr/>
        <p:txBody>
          <a:bodyPr/>
          <a:lstStyle/>
          <a:p>
            <a:r>
              <a:rPr lang="en-GB" dirty="0" smtClean="0"/>
              <a:t>Information classification: Confidential</a:t>
            </a:r>
            <a:endParaRPr lang="en-GB" dirty="0"/>
          </a:p>
        </p:txBody>
      </p:sp>
      <p:sp>
        <p:nvSpPr>
          <p:cNvPr id="4" name="Slide Number Placeholder 3"/>
          <p:cNvSpPr>
            <a:spLocks noGrp="1"/>
          </p:cNvSpPr>
          <p:nvPr>
            <p:ph type="sldNum" sz="quarter" idx="12"/>
          </p:nvPr>
        </p:nvSpPr>
        <p:spPr/>
        <p:txBody>
          <a:bodyPr/>
          <a:lstStyle/>
          <a:p>
            <a:fld id="{974E2EC5-7A91-446D-8C0D-57F3EF0330CB}" type="slidenum">
              <a:rPr lang="en-GB" smtClean="0"/>
              <a:pPr/>
              <a:t>11</a:t>
            </a:fld>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76524"/>
            <a:ext cx="8496944" cy="4968552"/>
          </a:xfrm>
          <a:prstGeom prst="rect">
            <a:avLst/>
          </a:prstGeom>
          <a:noFill/>
          <a:ln w="6350" algn="ctr">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1"/>
          <p:cNvSpPr>
            <a:spLocks noChangeArrowheads="1"/>
          </p:cNvSpPr>
          <p:nvPr/>
        </p:nvSpPr>
        <p:spPr bwMode="auto">
          <a:xfrm>
            <a:off x="4067944" y="4149080"/>
            <a:ext cx="2232025" cy="720725"/>
          </a:xfrm>
          <a:prstGeom prst="ellipse">
            <a:avLst/>
          </a:prstGeom>
          <a:noFill/>
          <a:ln w="444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1100">
                <a:solidFill>
                  <a:schemeClr val="tx1"/>
                </a:solidFill>
                <a:latin typeface="Arial" charset="0"/>
                <a:ea typeface="MS PGothic" pitchFamily="34" charset="-128"/>
              </a:defRPr>
            </a:lvl1pPr>
            <a:lvl2pPr marL="742950" indent="-285750">
              <a:defRPr sz="1100">
                <a:solidFill>
                  <a:schemeClr val="tx1"/>
                </a:solidFill>
                <a:latin typeface="Arial" charset="0"/>
                <a:ea typeface="MS PGothic" pitchFamily="34" charset="-128"/>
              </a:defRPr>
            </a:lvl2pPr>
            <a:lvl3pPr marL="1143000" indent="-228600">
              <a:defRPr sz="1100">
                <a:solidFill>
                  <a:schemeClr val="tx1"/>
                </a:solidFill>
                <a:latin typeface="Arial" charset="0"/>
                <a:ea typeface="MS PGothic" pitchFamily="34" charset="-128"/>
              </a:defRPr>
            </a:lvl3pPr>
            <a:lvl4pPr marL="1600200" indent="-228600">
              <a:defRPr sz="1100">
                <a:solidFill>
                  <a:schemeClr val="tx1"/>
                </a:solidFill>
                <a:latin typeface="Arial" charset="0"/>
                <a:ea typeface="MS PGothic" pitchFamily="34" charset="-128"/>
              </a:defRPr>
            </a:lvl4pPr>
            <a:lvl5pPr marL="2057400" indent="-228600">
              <a:defRPr sz="1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100">
                <a:solidFill>
                  <a:schemeClr val="tx1"/>
                </a:solidFill>
                <a:latin typeface="Arial" charset="0"/>
                <a:ea typeface="MS PGothic" pitchFamily="34" charset="-128"/>
              </a:defRPr>
            </a:lvl9pPr>
          </a:lstStyle>
          <a:p>
            <a:endParaRPr lang="en-GB" altLang="en-US"/>
          </a:p>
        </p:txBody>
      </p:sp>
    </p:spTree>
    <p:extLst>
      <p:ext uri="{BB962C8B-B14F-4D97-AF65-F5344CB8AC3E}">
        <p14:creationId xmlns:p14="http://schemas.microsoft.com/office/powerpoint/2010/main" val="2358641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Importing Payments cont..</a:t>
            </a:r>
            <a:endParaRPr lang="en-GB" dirty="0"/>
          </a:p>
        </p:txBody>
      </p:sp>
      <p:sp>
        <p:nvSpPr>
          <p:cNvPr id="3" name="Footer Placeholder 2"/>
          <p:cNvSpPr>
            <a:spLocks noGrp="1"/>
          </p:cNvSpPr>
          <p:nvPr>
            <p:ph type="ftr" sz="quarter" idx="11"/>
          </p:nvPr>
        </p:nvSpPr>
        <p:spPr/>
        <p:txBody>
          <a:bodyPr/>
          <a:lstStyle/>
          <a:p>
            <a:r>
              <a:rPr lang="en-GB" dirty="0" smtClean="0"/>
              <a:t>Information classification: Confidential</a:t>
            </a:r>
            <a:endParaRPr lang="en-GB" dirty="0"/>
          </a:p>
        </p:txBody>
      </p:sp>
      <p:sp>
        <p:nvSpPr>
          <p:cNvPr id="4" name="Slide Number Placeholder 3"/>
          <p:cNvSpPr>
            <a:spLocks noGrp="1"/>
          </p:cNvSpPr>
          <p:nvPr>
            <p:ph type="sldNum" sz="quarter" idx="12"/>
          </p:nvPr>
        </p:nvSpPr>
        <p:spPr/>
        <p:txBody>
          <a:bodyPr/>
          <a:lstStyle/>
          <a:p>
            <a:fld id="{974E2EC5-7A91-446D-8C0D-57F3EF0330CB}" type="slidenum">
              <a:rPr lang="en-GB" smtClean="0"/>
              <a:pPr/>
              <a:t>12</a:t>
            </a:fld>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024" y="1340768"/>
            <a:ext cx="8386965" cy="4968552"/>
          </a:xfrm>
          <a:prstGeom prst="rect">
            <a:avLst/>
          </a:prstGeom>
          <a:noFill/>
          <a:ln w="6350" algn="ctr">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1"/>
          <p:cNvSpPr>
            <a:spLocks noChangeArrowheads="1"/>
          </p:cNvSpPr>
          <p:nvPr/>
        </p:nvSpPr>
        <p:spPr bwMode="auto">
          <a:xfrm>
            <a:off x="1691680" y="1988840"/>
            <a:ext cx="2232025" cy="720725"/>
          </a:xfrm>
          <a:prstGeom prst="ellipse">
            <a:avLst/>
          </a:prstGeom>
          <a:noFill/>
          <a:ln w="444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1100">
                <a:solidFill>
                  <a:schemeClr val="tx1"/>
                </a:solidFill>
                <a:latin typeface="Arial" charset="0"/>
                <a:ea typeface="MS PGothic" pitchFamily="34" charset="-128"/>
              </a:defRPr>
            </a:lvl1pPr>
            <a:lvl2pPr marL="742950" indent="-285750">
              <a:defRPr sz="1100">
                <a:solidFill>
                  <a:schemeClr val="tx1"/>
                </a:solidFill>
                <a:latin typeface="Arial" charset="0"/>
                <a:ea typeface="MS PGothic" pitchFamily="34" charset="-128"/>
              </a:defRPr>
            </a:lvl2pPr>
            <a:lvl3pPr marL="1143000" indent="-228600">
              <a:defRPr sz="1100">
                <a:solidFill>
                  <a:schemeClr val="tx1"/>
                </a:solidFill>
                <a:latin typeface="Arial" charset="0"/>
                <a:ea typeface="MS PGothic" pitchFamily="34" charset="-128"/>
              </a:defRPr>
            </a:lvl3pPr>
            <a:lvl4pPr marL="1600200" indent="-228600">
              <a:defRPr sz="1100">
                <a:solidFill>
                  <a:schemeClr val="tx1"/>
                </a:solidFill>
                <a:latin typeface="Arial" charset="0"/>
                <a:ea typeface="MS PGothic" pitchFamily="34" charset="-128"/>
              </a:defRPr>
            </a:lvl4pPr>
            <a:lvl5pPr marL="2057400" indent="-228600">
              <a:defRPr sz="1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100">
                <a:solidFill>
                  <a:schemeClr val="tx1"/>
                </a:solidFill>
                <a:latin typeface="Arial" charset="0"/>
                <a:ea typeface="MS PGothic" pitchFamily="34" charset="-128"/>
              </a:defRPr>
            </a:lvl9pPr>
          </a:lstStyle>
          <a:p>
            <a:endParaRPr lang="en-GB" altLang="en-US"/>
          </a:p>
        </p:txBody>
      </p:sp>
    </p:spTree>
    <p:extLst>
      <p:ext uri="{BB962C8B-B14F-4D97-AF65-F5344CB8AC3E}">
        <p14:creationId xmlns:p14="http://schemas.microsoft.com/office/powerpoint/2010/main" val="3193664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Payment Authorisation</a:t>
            </a:r>
            <a:endParaRPr lang="en-GB" dirty="0"/>
          </a:p>
        </p:txBody>
      </p:sp>
      <p:sp>
        <p:nvSpPr>
          <p:cNvPr id="3" name="Footer Placeholder 2"/>
          <p:cNvSpPr>
            <a:spLocks noGrp="1"/>
          </p:cNvSpPr>
          <p:nvPr>
            <p:ph type="ftr" sz="quarter" idx="11"/>
          </p:nvPr>
        </p:nvSpPr>
        <p:spPr/>
        <p:txBody>
          <a:bodyPr/>
          <a:lstStyle/>
          <a:p>
            <a:r>
              <a:rPr lang="en-GB" dirty="0" smtClean="0"/>
              <a:t>Information classification: Confidential</a:t>
            </a:r>
            <a:endParaRPr lang="en-GB" dirty="0"/>
          </a:p>
        </p:txBody>
      </p:sp>
      <p:sp>
        <p:nvSpPr>
          <p:cNvPr id="4" name="Slide Number Placeholder 3"/>
          <p:cNvSpPr>
            <a:spLocks noGrp="1"/>
          </p:cNvSpPr>
          <p:nvPr>
            <p:ph type="sldNum" sz="quarter" idx="12"/>
          </p:nvPr>
        </p:nvSpPr>
        <p:spPr/>
        <p:txBody>
          <a:bodyPr/>
          <a:lstStyle/>
          <a:p>
            <a:fld id="{974E2EC5-7A91-446D-8C0D-57F3EF0330CB}" type="slidenum">
              <a:rPr lang="en-GB" smtClean="0"/>
              <a:pPr/>
              <a:t>13</a:t>
            </a:fld>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352928" cy="5040559"/>
          </a:xfrm>
          <a:prstGeom prst="rect">
            <a:avLst/>
          </a:prstGeom>
          <a:noFill/>
          <a:ln w="6350" algn="ctr">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23700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Smartcard Authorisation</a:t>
            </a:r>
            <a:endParaRPr lang="en-GB" dirty="0"/>
          </a:p>
        </p:txBody>
      </p:sp>
      <p:sp>
        <p:nvSpPr>
          <p:cNvPr id="3" name="Footer Placeholder 2"/>
          <p:cNvSpPr>
            <a:spLocks noGrp="1"/>
          </p:cNvSpPr>
          <p:nvPr>
            <p:ph type="ftr" sz="quarter" idx="11"/>
          </p:nvPr>
        </p:nvSpPr>
        <p:spPr/>
        <p:txBody>
          <a:bodyPr/>
          <a:lstStyle/>
          <a:p>
            <a:r>
              <a:rPr lang="en-GB" dirty="0" smtClean="0"/>
              <a:t>Information classification: Confidential</a:t>
            </a:r>
            <a:endParaRPr lang="en-GB" dirty="0"/>
          </a:p>
        </p:txBody>
      </p:sp>
      <p:sp>
        <p:nvSpPr>
          <p:cNvPr id="4" name="Slide Number Placeholder 3"/>
          <p:cNvSpPr>
            <a:spLocks noGrp="1"/>
          </p:cNvSpPr>
          <p:nvPr>
            <p:ph type="sldNum" sz="quarter" idx="12"/>
          </p:nvPr>
        </p:nvSpPr>
        <p:spPr/>
        <p:txBody>
          <a:bodyPr/>
          <a:lstStyle/>
          <a:p>
            <a:fld id="{974E2EC5-7A91-446D-8C0D-57F3EF0330CB}" type="slidenum">
              <a:rPr lang="en-GB" smtClean="0"/>
              <a:pPr/>
              <a:t>14</a:t>
            </a:fld>
            <a:endParaRPr lang="en-GB"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352928" cy="3816350"/>
          </a:xfrm>
          <a:prstGeom prst="rect">
            <a:avLst/>
          </a:prstGeom>
          <a:noFill/>
          <a:ln w="6350" algn="ctr">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8" name="Oval 1"/>
          <p:cNvSpPr>
            <a:spLocks noChangeArrowheads="1"/>
          </p:cNvSpPr>
          <p:nvPr/>
        </p:nvSpPr>
        <p:spPr bwMode="auto">
          <a:xfrm>
            <a:off x="467544" y="3644899"/>
            <a:ext cx="2698750" cy="1008063"/>
          </a:xfrm>
          <a:prstGeom prst="ellipse">
            <a:avLst/>
          </a:prstGeom>
          <a:noFill/>
          <a:ln w="444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1100">
                <a:solidFill>
                  <a:schemeClr val="tx1"/>
                </a:solidFill>
                <a:latin typeface="Arial" charset="0"/>
                <a:ea typeface="MS PGothic" pitchFamily="34" charset="-128"/>
              </a:defRPr>
            </a:lvl1pPr>
            <a:lvl2pPr marL="742950" indent="-285750">
              <a:defRPr sz="1100">
                <a:solidFill>
                  <a:schemeClr val="tx1"/>
                </a:solidFill>
                <a:latin typeface="Arial" charset="0"/>
                <a:ea typeface="MS PGothic" pitchFamily="34" charset="-128"/>
              </a:defRPr>
            </a:lvl2pPr>
            <a:lvl3pPr marL="1143000" indent="-228600">
              <a:defRPr sz="1100">
                <a:solidFill>
                  <a:schemeClr val="tx1"/>
                </a:solidFill>
                <a:latin typeface="Arial" charset="0"/>
                <a:ea typeface="MS PGothic" pitchFamily="34" charset="-128"/>
              </a:defRPr>
            </a:lvl3pPr>
            <a:lvl4pPr marL="1600200" indent="-228600">
              <a:defRPr sz="1100">
                <a:solidFill>
                  <a:schemeClr val="tx1"/>
                </a:solidFill>
                <a:latin typeface="Arial" charset="0"/>
                <a:ea typeface="MS PGothic" pitchFamily="34" charset="-128"/>
              </a:defRPr>
            </a:lvl4pPr>
            <a:lvl5pPr marL="2057400" indent="-228600">
              <a:defRPr sz="1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100">
                <a:solidFill>
                  <a:schemeClr val="tx1"/>
                </a:solidFill>
                <a:latin typeface="Arial" charset="0"/>
                <a:ea typeface="MS PGothic" pitchFamily="34" charset="-128"/>
              </a:defRPr>
            </a:lvl9pPr>
          </a:lstStyle>
          <a:p>
            <a:endParaRPr lang="en-GB" altLang="en-US"/>
          </a:p>
        </p:txBody>
      </p:sp>
    </p:spTree>
    <p:extLst>
      <p:ext uri="{BB962C8B-B14F-4D97-AF65-F5344CB8AC3E}">
        <p14:creationId xmlns:p14="http://schemas.microsoft.com/office/powerpoint/2010/main" val="2884221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Payment Summary</a:t>
            </a:r>
            <a:endParaRPr lang="en-GB" dirty="0"/>
          </a:p>
        </p:txBody>
      </p:sp>
      <p:sp>
        <p:nvSpPr>
          <p:cNvPr id="3" name="Footer Placeholder 2"/>
          <p:cNvSpPr>
            <a:spLocks noGrp="1"/>
          </p:cNvSpPr>
          <p:nvPr>
            <p:ph type="ftr" sz="quarter" idx="11"/>
          </p:nvPr>
        </p:nvSpPr>
        <p:spPr/>
        <p:txBody>
          <a:bodyPr/>
          <a:lstStyle/>
          <a:p>
            <a:r>
              <a:rPr lang="en-GB" dirty="0" smtClean="0"/>
              <a:t>Information classification: Confidential</a:t>
            </a:r>
            <a:endParaRPr lang="en-GB" dirty="0"/>
          </a:p>
        </p:txBody>
      </p:sp>
      <p:sp>
        <p:nvSpPr>
          <p:cNvPr id="4" name="Slide Number Placeholder 3"/>
          <p:cNvSpPr>
            <a:spLocks noGrp="1"/>
          </p:cNvSpPr>
          <p:nvPr>
            <p:ph type="sldNum" sz="quarter" idx="12"/>
          </p:nvPr>
        </p:nvSpPr>
        <p:spPr/>
        <p:txBody>
          <a:bodyPr/>
          <a:lstStyle/>
          <a:p>
            <a:fld id="{974E2EC5-7A91-446D-8C0D-57F3EF0330CB}" type="slidenum">
              <a:rPr lang="en-GB" smtClean="0"/>
              <a:pPr/>
              <a:t>15</a:t>
            </a:fld>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496944" cy="4968552"/>
          </a:xfrm>
          <a:prstGeom prst="rect">
            <a:avLst/>
          </a:prstGeom>
          <a:noFill/>
          <a:ln w="6350" algn="ctr">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2"/>
          <p:cNvSpPr>
            <a:spLocks noChangeArrowheads="1"/>
          </p:cNvSpPr>
          <p:nvPr/>
        </p:nvSpPr>
        <p:spPr bwMode="auto">
          <a:xfrm>
            <a:off x="1190513" y="2769906"/>
            <a:ext cx="587375" cy="647700"/>
          </a:xfrm>
          <a:prstGeom prst="ellipse">
            <a:avLst/>
          </a:prstGeom>
          <a:noFill/>
          <a:ln w="412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1100">
                <a:solidFill>
                  <a:schemeClr val="tx1"/>
                </a:solidFill>
                <a:latin typeface="Arial" charset="0"/>
                <a:ea typeface="MS PGothic" pitchFamily="34" charset="-128"/>
              </a:defRPr>
            </a:lvl1pPr>
            <a:lvl2pPr marL="742950" indent="-285750">
              <a:defRPr sz="1100">
                <a:solidFill>
                  <a:schemeClr val="tx1"/>
                </a:solidFill>
                <a:latin typeface="Arial" charset="0"/>
                <a:ea typeface="MS PGothic" pitchFamily="34" charset="-128"/>
              </a:defRPr>
            </a:lvl2pPr>
            <a:lvl3pPr marL="1143000" indent="-228600">
              <a:defRPr sz="1100">
                <a:solidFill>
                  <a:schemeClr val="tx1"/>
                </a:solidFill>
                <a:latin typeface="Arial" charset="0"/>
                <a:ea typeface="MS PGothic" pitchFamily="34" charset="-128"/>
              </a:defRPr>
            </a:lvl3pPr>
            <a:lvl4pPr marL="1600200" indent="-228600">
              <a:defRPr sz="1100">
                <a:solidFill>
                  <a:schemeClr val="tx1"/>
                </a:solidFill>
                <a:latin typeface="Arial" charset="0"/>
                <a:ea typeface="MS PGothic" pitchFamily="34" charset="-128"/>
              </a:defRPr>
            </a:lvl4pPr>
            <a:lvl5pPr marL="2057400" indent="-228600">
              <a:defRPr sz="1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100">
                <a:solidFill>
                  <a:schemeClr val="tx1"/>
                </a:solidFill>
                <a:latin typeface="Arial" charset="0"/>
                <a:ea typeface="MS PGothic" pitchFamily="34" charset="-128"/>
              </a:defRPr>
            </a:lvl9pPr>
          </a:lstStyle>
          <a:p>
            <a:endParaRPr lang="en-GB" altLang="en-US"/>
          </a:p>
        </p:txBody>
      </p:sp>
      <p:sp>
        <p:nvSpPr>
          <p:cNvPr id="8" name="Oval 2"/>
          <p:cNvSpPr>
            <a:spLocks noChangeArrowheads="1"/>
          </p:cNvSpPr>
          <p:nvPr/>
        </p:nvSpPr>
        <p:spPr bwMode="auto">
          <a:xfrm>
            <a:off x="1190513" y="5805264"/>
            <a:ext cx="587375" cy="647700"/>
          </a:xfrm>
          <a:prstGeom prst="ellipse">
            <a:avLst/>
          </a:prstGeom>
          <a:noFill/>
          <a:ln w="412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1100">
                <a:solidFill>
                  <a:schemeClr val="tx1"/>
                </a:solidFill>
                <a:latin typeface="Arial" charset="0"/>
                <a:ea typeface="MS PGothic" pitchFamily="34" charset="-128"/>
              </a:defRPr>
            </a:lvl1pPr>
            <a:lvl2pPr marL="742950" indent="-285750">
              <a:defRPr sz="1100">
                <a:solidFill>
                  <a:schemeClr val="tx1"/>
                </a:solidFill>
                <a:latin typeface="Arial" charset="0"/>
                <a:ea typeface="MS PGothic" pitchFamily="34" charset="-128"/>
              </a:defRPr>
            </a:lvl2pPr>
            <a:lvl3pPr marL="1143000" indent="-228600">
              <a:defRPr sz="1100">
                <a:solidFill>
                  <a:schemeClr val="tx1"/>
                </a:solidFill>
                <a:latin typeface="Arial" charset="0"/>
                <a:ea typeface="MS PGothic" pitchFamily="34" charset="-128"/>
              </a:defRPr>
            </a:lvl3pPr>
            <a:lvl4pPr marL="1600200" indent="-228600">
              <a:defRPr sz="1100">
                <a:solidFill>
                  <a:schemeClr val="tx1"/>
                </a:solidFill>
                <a:latin typeface="Arial" charset="0"/>
                <a:ea typeface="MS PGothic" pitchFamily="34" charset="-128"/>
              </a:defRPr>
            </a:lvl4pPr>
            <a:lvl5pPr marL="2057400" indent="-228600">
              <a:defRPr sz="11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1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1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1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100">
                <a:solidFill>
                  <a:schemeClr val="tx1"/>
                </a:solidFill>
                <a:latin typeface="Arial" charset="0"/>
                <a:ea typeface="MS PGothic" pitchFamily="34" charset="-128"/>
              </a:defRPr>
            </a:lvl9pPr>
          </a:lstStyle>
          <a:p>
            <a:endParaRPr lang="en-GB" altLang="en-US"/>
          </a:p>
        </p:txBody>
      </p:sp>
    </p:spTree>
    <p:extLst>
      <p:ext uri="{BB962C8B-B14F-4D97-AF65-F5344CB8AC3E}">
        <p14:creationId xmlns:p14="http://schemas.microsoft.com/office/powerpoint/2010/main" val="1518389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Frequently Asked Questions</a:t>
            </a:r>
            <a:endParaRPr lang="en-GB" dirty="0"/>
          </a:p>
        </p:txBody>
      </p:sp>
      <p:sp>
        <p:nvSpPr>
          <p:cNvPr id="3" name="Footer Placeholder 2"/>
          <p:cNvSpPr>
            <a:spLocks noGrp="1"/>
          </p:cNvSpPr>
          <p:nvPr>
            <p:ph type="ftr" sz="quarter" idx="11"/>
          </p:nvPr>
        </p:nvSpPr>
        <p:spPr/>
        <p:txBody>
          <a:bodyPr/>
          <a:lstStyle/>
          <a:p>
            <a:r>
              <a:rPr lang="en-GB" dirty="0" smtClean="0"/>
              <a:t>Information classification: Confidential</a:t>
            </a:r>
            <a:endParaRPr lang="en-GB" dirty="0"/>
          </a:p>
        </p:txBody>
      </p:sp>
      <p:sp>
        <p:nvSpPr>
          <p:cNvPr id="4" name="Slide Number Placeholder 3"/>
          <p:cNvSpPr>
            <a:spLocks noGrp="1"/>
          </p:cNvSpPr>
          <p:nvPr>
            <p:ph type="sldNum" sz="quarter" idx="12"/>
          </p:nvPr>
        </p:nvSpPr>
        <p:spPr/>
        <p:txBody>
          <a:bodyPr/>
          <a:lstStyle/>
          <a:p>
            <a:fld id="{974E2EC5-7A91-446D-8C0D-57F3EF0330CB}" type="slidenum">
              <a:rPr lang="en-GB" smtClean="0"/>
              <a:pPr/>
              <a:t>16</a:t>
            </a:fld>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8496944" cy="4968552"/>
          </a:xfrm>
          <a:prstGeom prst="rect">
            <a:avLst/>
          </a:prstGeom>
          <a:noFill/>
          <a:ln w="6350" algn="ctr">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71734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Bankline Golden Rules	</a:t>
            </a:r>
            <a:endParaRPr lang="en-GB" dirty="0"/>
          </a:p>
        </p:txBody>
      </p:sp>
      <p:sp>
        <p:nvSpPr>
          <p:cNvPr id="3" name="Footer Placeholder 2"/>
          <p:cNvSpPr>
            <a:spLocks noGrp="1"/>
          </p:cNvSpPr>
          <p:nvPr>
            <p:ph type="ftr" sz="quarter" idx="11"/>
          </p:nvPr>
        </p:nvSpPr>
        <p:spPr/>
        <p:txBody>
          <a:bodyPr/>
          <a:lstStyle/>
          <a:p>
            <a:r>
              <a:rPr lang="en-GB" dirty="0" smtClean="0"/>
              <a:t>Information classification: Confidential</a:t>
            </a:r>
            <a:endParaRPr lang="en-GB" dirty="0"/>
          </a:p>
        </p:txBody>
      </p:sp>
      <p:sp>
        <p:nvSpPr>
          <p:cNvPr id="4" name="Slide Number Placeholder 3"/>
          <p:cNvSpPr>
            <a:spLocks noGrp="1"/>
          </p:cNvSpPr>
          <p:nvPr>
            <p:ph type="sldNum" sz="quarter" idx="12"/>
          </p:nvPr>
        </p:nvSpPr>
        <p:spPr/>
        <p:txBody>
          <a:bodyPr/>
          <a:lstStyle/>
          <a:p>
            <a:fld id="{974E2EC5-7A91-446D-8C0D-57F3EF0330CB}" type="slidenum">
              <a:rPr lang="en-GB" smtClean="0"/>
              <a:pPr/>
              <a:t>17</a:t>
            </a:fld>
            <a:endParaRPr lang="en-GB" dirty="0"/>
          </a:p>
        </p:txBody>
      </p:sp>
      <p:sp>
        <p:nvSpPr>
          <p:cNvPr id="5" name="Rectangle 4"/>
          <p:cNvSpPr/>
          <p:nvPr/>
        </p:nvSpPr>
        <p:spPr>
          <a:xfrm>
            <a:off x="395536" y="1502688"/>
            <a:ext cx="8424936" cy="4062651"/>
          </a:xfrm>
          <a:prstGeom prst="rect">
            <a:avLst/>
          </a:prstGeom>
          <a:ln>
            <a:solidFill>
              <a:srgbClr val="000000"/>
            </a:solidFill>
          </a:ln>
        </p:spPr>
        <p:txBody>
          <a:bodyPr wrap="square">
            <a:spAutoFit/>
          </a:bodyPr>
          <a:lstStyle/>
          <a:p>
            <a:endParaRPr lang="en-GB" dirty="0"/>
          </a:p>
          <a:p>
            <a:r>
              <a:rPr lang="en-GB" sz="2000" b="1" dirty="0">
                <a:latin typeface="RN House Sans Light" panose="020B0404020203020204" pitchFamily="34" charset="0"/>
              </a:rPr>
              <a:t>We will never...</a:t>
            </a:r>
            <a:r>
              <a:rPr lang="en-GB" sz="2000" b="1" dirty="0">
                <a:latin typeface="RN House Sans Regular" panose="020B0504020203020204" pitchFamily="34" charset="0"/>
              </a:rPr>
              <a:t/>
            </a:r>
            <a:br>
              <a:rPr lang="en-GB" sz="2000" b="1" dirty="0">
                <a:latin typeface="RN House Sans Regular" panose="020B0504020203020204" pitchFamily="34" charset="0"/>
              </a:rPr>
            </a:br>
            <a:endParaRPr lang="en-GB" sz="2000" b="1" dirty="0">
              <a:latin typeface="RN House Sans Regular" panose="020B0504020203020204" pitchFamily="34" charset="0"/>
            </a:endParaRPr>
          </a:p>
          <a:p>
            <a:r>
              <a:rPr lang="en-GB" sz="2000" dirty="0">
                <a:latin typeface="RN House Sans Light" panose="020B0404020203020204" pitchFamily="34" charset="0"/>
              </a:rPr>
              <a:t>Ask for your full PIN &amp; password online: only 3 random digits from each are needed to log </a:t>
            </a:r>
            <a:r>
              <a:rPr lang="en-GB" sz="2000" dirty="0" smtClean="0">
                <a:latin typeface="RN House Sans Light" panose="020B0404020203020204" pitchFamily="34" charset="0"/>
              </a:rPr>
              <a:t>in</a:t>
            </a:r>
            <a:r>
              <a:rPr lang="en-GB" sz="2000" dirty="0">
                <a:latin typeface="RN House Sans Light" panose="020B0404020203020204" pitchFamily="34" charset="0"/>
              </a:rPr>
              <a:t/>
            </a:r>
            <a:br>
              <a:rPr lang="en-GB" sz="2000" dirty="0">
                <a:latin typeface="RN House Sans Light" panose="020B0404020203020204" pitchFamily="34" charset="0"/>
              </a:rPr>
            </a:br>
            <a:endParaRPr lang="en-GB" sz="2000" dirty="0">
              <a:latin typeface="RN House Sans Light" panose="020B0404020203020204" pitchFamily="34" charset="0"/>
            </a:endParaRPr>
          </a:p>
          <a:p>
            <a:r>
              <a:rPr lang="en-GB" sz="2000" dirty="0">
                <a:latin typeface="RN House Sans Light" panose="020B0404020203020204" pitchFamily="34" charset="0"/>
              </a:rPr>
              <a:t>Ask for your PIN &amp; password or any smartcard codes over the telephone: beware of </a:t>
            </a:r>
            <a:r>
              <a:rPr lang="en-GB" sz="2000" dirty="0" smtClean="0">
                <a:latin typeface="RN House Sans Light" panose="020B0404020203020204" pitchFamily="34" charset="0"/>
              </a:rPr>
              <a:t>imposters</a:t>
            </a:r>
            <a:r>
              <a:rPr lang="en-GB" sz="2000" dirty="0">
                <a:latin typeface="RN House Sans Light" panose="020B0404020203020204" pitchFamily="34" charset="0"/>
              </a:rPr>
              <a:t/>
            </a:r>
            <a:br>
              <a:rPr lang="en-GB" sz="2000" dirty="0">
                <a:latin typeface="RN House Sans Light" panose="020B0404020203020204" pitchFamily="34" charset="0"/>
              </a:rPr>
            </a:br>
            <a:endParaRPr lang="en-GB" sz="2000" dirty="0">
              <a:latin typeface="RN House Sans Light" panose="020B0404020203020204" pitchFamily="34" charset="0"/>
            </a:endParaRPr>
          </a:p>
          <a:p>
            <a:r>
              <a:rPr lang="en-GB" sz="2000" dirty="0">
                <a:latin typeface="RN House Sans Light" panose="020B0404020203020204" pitchFamily="34" charset="0"/>
              </a:rPr>
              <a:t>Ask for smartcard codes to log in: these codes are used to authorise payments</a:t>
            </a:r>
            <a:br>
              <a:rPr lang="en-GB" sz="2000" dirty="0">
                <a:latin typeface="RN House Sans Light" panose="020B0404020203020204" pitchFamily="34" charset="0"/>
              </a:rPr>
            </a:br>
            <a:endParaRPr lang="en-GB" sz="2000" dirty="0">
              <a:latin typeface="RN House Sans Light" panose="020B0404020203020204" pitchFamily="34" charset="0"/>
            </a:endParaRPr>
          </a:p>
          <a:p>
            <a:r>
              <a:rPr lang="en-GB" sz="2000" dirty="0">
                <a:latin typeface="RN House Sans Light" panose="020B0404020203020204" pitchFamily="34" charset="0"/>
              </a:rPr>
              <a:t>Ask you to make test payments to prevent fraud</a:t>
            </a:r>
          </a:p>
        </p:txBody>
      </p:sp>
    </p:spTree>
    <p:extLst>
      <p:ext uri="{BB962C8B-B14F-4D97-AF65-F5344CB8AC3E}">
        <p14:creationId xmlns:p14="http://schemas.microsoft.com/office/powerpoint/2010/main" val="3474806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 Tops for Staying Safe Online</a:t>
            </a:r>
            <a:endParaRPr lang="en-GB" dirty="0"/>
          </a:p>
        </p:txBody>
      </p:sp>
      <p:sp>
        <p:nvSpPr>
          <p:cNvPr id="3" name="Footer Placeholder 2"/>
          <p:cNvSpPr>
            <a:spLocks noGrp="1"/>
          </p:cNvSpPr>
          <p:nvPr>
            <p:ph type="ftr" sz="quarter" idx="11"/>
          </p:nvPr>
        </p:nvSpPr>
        <p:spPr/>
        <p:txBody>
          <a:bodyPr/>
          <a:lstStyle/>
          <a:p>
            <a:r>
              <a:rPr lang="en-GB" dirty="0" smtClean="0"/>
              <a:t>Information classification: Confidential</a:t>
            </a:r>
            <a:endParaRPr lang="en-GB" dirty="0"/>
          </a:p>
        </p:txBody>
      </p:sp>
      <p:sp>
        <p:nvSpPr>
          <p:cNvPr id="4" name="Slide Number Placeholder 3"/>
          <p:cNvSpPr>
            <a:spLocks noGrp="1"/>
          </p:cNvSpPr>
          <p:nvPr>
            <p:ph type="sldNum" sz="quarter" idx="12"/>
          </p:nvPr>
        </p:nvSpPr>
        <p:spPr/>
        <p:txBody>
          <a:bodyPr/>
          <a:lstStyle/>
          <a:p>
            <a:fld id="{974E2EC5-7A91-446D-8C0D-57F3EF0330CB}" type="slidenum">
              <a:rPr lang="en-GB" smtClean="0"/>
              <a:pPr/>
              <a:t>18</a:t>
            </a:fld>
            <a:endParaRPr lang="en-GB" dirty="0"/>
          </a:p>
        </p:txBody>
      </p:sp>
      <p:sp>
        <p:nvSpPr>
          <p:cNvPr id="6" name="Subtitle 2"/>
          <p:cNvSpPr txBox="1">
            <a:spLocks/>
          </p:cNvSpPr>
          <p:nvPr/>
        </p:nvSpPr>
        <p:spPr>
          <a:xfrm>
            <a:off x="302941" y="1458225"/>
            <a:ext cx="8517531" cy="4419048"/>
          </a:xfrm>
          <a:prstGeom prst="rect">
            <a:avLst/>
          </a:prstGeom>
          <a:ln>
            <a:solidFill>
              <a:srgbClr val="000000"/>
            </a:solidFill>
          </a:ln>
        </p:spPr>
        <p:txBody>
          <a:bodyPr/>
          <a:lstStyle>
            <a:lvl1pPr marL="342900" indent="-34290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1pPr>
            <a:lvl2pPr marL="742950" indent="-28575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2pPr>
            <a:lvl3pPr marL="1143000" indent="-22860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3pPr>
            <a:lvl4pPr marL="1600200" indent="-22860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4pPr>
            <a:lvl5pPr marL="2057400" indent="-22860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GB" altLang="en-US" sz="2000" dirty="0" smtClean="0"/>
              <a:t>Keep software up to date</a:t>
            </a:r>
          </a:p>
          <a:p>
            <a:pPr>
              <a:buFontTx/>
              <a:buChar char="•"/>
              <a:defRPr/>
            </a:pPr>
            <a:r>
              <a:rPr lang="en-GB" altLang="en-US" sz="2000" dirty="0" smtClean="0"/>
              <a:t>Strong controls – dual administration / dual authorisation.</a:t>
            </a:r>
          </a:p>
          <a:p>
            <a:pPr>
              <a:buFontTx/>
              <a:buChar char="•"/>
              <a:defRPr/>
            </a:pPr>
            <a:r>
              <a:rPr lang="en-GB" altLang="en-US" sz="2000" dirty="0" smtClean="0"/>
              <a:t>Segregation of duties</a:t>
            </a:r>
          </a:p>
          <a:p>
            <a:pPr>
              <a:buFontTx/>
              <a:buChar char="•"/>
              <a:defRPr/>
            </a:pPr>
            <a:r>
              <a:rPr lang="en-GB" altLang="en-US" sz="2000" dirty="0" smtClean="0"/>
              <a:t>Bankline Broadcast Messages &amp; Fraud Awareness Material</a:t>
            </a:r>
          </a:p>
          <a:p>
            <a:pPr>
              <a:buFontTx/>
              <a:buChar char="•"/>
              <a:defRPr/>
            </a:pPr>
            <a:r>
              <a:rPr lang="en-GB" altLang="en-US" sz="2000" dirty="0" smtClean="0"/>
              <a:t>User Awareness</a:t>
            </a:r>
            <a:r>
              <a:rPr lang="en-GB" altLang="en-US" sz="2400" dirty="0" smtClean="0"/>
              <a:t>.</a:t>
            </a:r>
          </a:p>
          <a:p>
            <a:r>
              <a:rPr lang="en-GB" sz="2000" dirty="0"/>
              <a:t>Use the functionality of Smartcard authorisation and dual authorisation to protect your payments and changes made in </a:t>
            </a:r>
            <a:r>
              <a:rPr lang="en-GB" sz="2000" dirty="0" smtClean="0"/>
              <a:t>Bankline</a:t>
            </a:r>
            <a:endParaRPr lang="en-GB" sz="2000" dirty="0"/>
          </a:p>
          <a:p>
            <a:r>
              <a:rPr lang="en-GB" sz="2000" dirty="0"/>
              <a:t>Check user privileges and that users don’t have access to information and functionality that they don’t </a:t>
            </a:r>
            <a:r>
              <a:rPr lang="en-GB" sz="2000" dirty="0" smtClean="0"/>
              <a:t>need</a:t>
            </a:r>
            <a:endParaRPr lang="en-GB" sz="2000" dirty="0"/>
          </a:p>
          <a:p>
            <a:r>
              <a:rPr lang="en-GB" sz="2000" dirty="0"/>
              <a:t>Create a secure password that cannot be </a:t>
            </a:r>
            <a:r>
              <a:rPr lang="en-GB" sz="2000" dirty="0" smtClean="0"/>
              <a:t>guessed</a:t>
            </a:r>
            <a:r>
              <a:rPr lang="en-GB" sz="2000" dirty="0"/>
              <a:t> </a:t>
            </a:r>
          </a:p>
          <a:p>
            <a:r>
              <a:rPr lang="en-GB" sz="2000" dirty="0">
                <a:hlinkClick r:id="rId2"/>
              </a:rPr>
              <a:t>Download Trusteer Rapport security software</a:t>
            </a:r>
            <a:r>
              <a:rPr lang="en-GB" sz="2000" dirty="0"/>
              <a:t> to protect your computer. </a:t>
            </a:r>
          </a:p>
          <a:p>
            <a:pPr>
              <a:buFontTx/>
              <a:buChar char="•"/>
              <a:defRPr/>
            </a:pPr>
            <a:endParaRPr lang="en-GB" altLang="en-US" sz="2400" dirty="0" smtClean="0"/>
          </a:p>
          <a:p>
            <a:pPr>
              <a:buFontTx/>
              <a:buChar char="•"/>
              <a:defRPr/>
            </a:pPr>
            <a:endParaRPr lang="en-GB" altLang="en-US" sz="2400" dirty="0" smtClean="0"/>
          </a:p>
        </p:txBody>
      </p:sp>
    </p:spTree>
    <p:extLst>
      <p:ext uri="{BB962C8B-B14F-4D97-AF65-F5344CB8AC3E}">
        <p14:creationId xmlns:p14="http://schemas.microsoft.com/office/powerpoint/2010/main" val="70008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details</a:t>
            </a:r>
            <a:endParaRPr lang="en-GB" dirty="0"/>
          </a:p>
        </p:txBody>
      </p:sp>
      <p:sp>
        <p:nvSpPr>
          <p:cNvPr id="3" name="Footer Placeholder 2"/>
          <p:cNvSpPr>
            <a:spLocks noGrp="1"/>
          </p:cNvSpPr>
          <p:nvPr>
            <p:ph type="ftr" sz="quarter" idx="11"/>
          </p:nvPr>
        </p:nvSpPr>
        <p:spPr/>
        <p:txBody>
          <a:bodyPr/>
          <a:lstStyle/>
          <a:p>
            <a:r>
              <a:rPr lang="en-GB" dirty="0" smtClean="0"/>
              <a:t>Information classification: Confidential</a:t>
            </a:r>
            <a:endParaRPr lang="en-GB" dirty="0"/>
          </a:p>
        </p:txBody>
      </p:sp>
      <p:sp>
        <p:nvSpPr>
          <p:cNvPr id="4" name="Slide Number Placeholder 3"/>
          <p:cNvSpPr>
            <a:spLocks noGrp="1"/>
          </p:cNvSpPr>
          <p:nvPr>
            <p:ph type="sldNum" sz="quarter" idx="12"/>
          </p:nvPr>
        </p:nvSpPr>
        <p:spPr/>
        <p:txBody>
          <a:bodyPr/>
          <a:lstStyle/>
          <a:p>
            <a:fld id="{974E2EC5-7A91-446D-8C0D-57F3EF0330CB}" type="slidenum">
              <a:rPr lang="en-GB" smtClean="0"/>
              <a:pPr/>
              <a:t>19</a:t>
            </a:fld>
            <a:endParaRPr lang="en-GB" dirty="0"/>
          </a:p>
        </p:txBody>
      </p:sp>
      <p:sp>
        <p:nvSpPr>
          <p:cNvPr id="6" name="Subtitle 2"/>
          <p:cNvSpPr txBox="1">
            <a:spLocks/>
          </p:cNvSpPr>
          <p:nvPr/>
        </p:nvSpPr>
        <p:spPr>
          <a:xfrm>
            <a:off x="302941" y="1458225"/>
            <a:ext cx="8517531" cy="4419048"/>
          </a:xfrm>
          <a:prstGeom prst="rect">
            <a:avLst/>
          </a:prstGeom>
          <a:ln>
            <a:solidFill>
              <a:srgbClr val="000000"/>
            </a:solidFill>
          </a:ln>
        </p:spPr>
        <p:txBody>
          <a:bodyPr/>
          <a:lstStyle>
            <a:lvl1pPr marL="342900" indent="-34290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1pPr>
            <a:lvl2pPr marL="742950" indent="-28575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2pPr>
            <a:lvl3pPr marL="1143000" indent="-22860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3pPr>
            <a:lvl4pPr marL="1600200" indent="-22860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4pPr>
            <a:lvl5pPr marL="2057400" indent="-228600" algn="l" defTabSz="914400" rtl="0" eaLnBrk="1" latinLnBrk="0" hangingPunct="1">
              <a:spcBef>
                <a:spcPct val="20000"/>
              </a:spcBef>
              <a:buClr>
                <a:srgbClr val="42145F"/>
              </a:buClr>
              <a:buFont typeface="Arial" panose="020B0604020202020204" pitchFamily="34" charset="0"/>
              <a:buChar char="•"/>
              <a:defRPr sz="2500" kern="1200">
                <a:solidFill>
                  <a:schemeClr val="tx1"/>
                </a:solidFill>
                <a:latin typeface="RN House Sans Light" panose="020B0404020203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GB" altLang="en-US" sz="2400" dirty="0"/>
              <a:t/>
            </a:r>
            <a:br>
              <a:rPr lang="en-GB" altLang="en-US" sz="2400" dirty="0"/>
            </a:br>
            <a:r>
              <a:rPr lang="en-GB" altLang="en-US" sz="2400" dirty="0" smtClean="0"/>
              <a:t>Bankline Helpdesk 0345 300 4108</a:t>
            </a:r>
          </a:p>
          <a:p>
            <a:pPr marL="0" indent="0">
              <a:buNone/>
              <a:defRPr/>
            </a:pPr>
            <a:endParaRPr lang="en-GB" altLang="en-US" sz="2400" dirty="0"/>
          </a:p>
          <a:p>
            <a:pPr marL="0" indent="0">
              <a:buNone/>
              <a:defRPr/>
            </a:pPr>
            <a:r>
              <a:rPr lang="en-GB" altLang="en-US" sz="2400" dirty="0" smtClean="0"/>
              <a:t>Bankline Webchat – click the icon when logged on</a:t>
            </a:r>
          </a:p>
          <a:p>
            <a:pPr marL="0" indent="0">
              <a:buNone/>
            </a:pPr>
            <a:endParaRPr lang="en-GB" altLang="en-US" sz="2400" dirty="0"/>
          </a:p>
          <a:p>
            <a:pPr marL="0" indent="0">
              <a:buNone/>
            </a:pPr>
            <a:r>
              <a:rPr lang="en-GB" altLang="en-US" sz="2400" dirty="0" smtClean="0"/>
              <a:t>Corporate Service Team – </a:t>
            </a:r>
            <a:r>
              <a:rPr lang="en-GB" sz="2400" dirty="0"/>
              <a:t> </a:t>
            </a:r>
          </a:p>
          <a:p>
            <a:pPr marL="0" indent="0">
              <a:buNone/>
            </a:pPr>
            <a:r>
              <a:rPr lang="en-GB" sz="2400" dirty="0" smtClean="0"/>
              <a:t>    Tel</a:t>
            </a:r>
            <a:r>
              <a:rPr lang="en-GB" sz="2400" dirty="0"/>
              <a:t>: 0345 308 8964</a:t>
            </a:r>
          </a:p>
          <a:p>
            <a:pPr marL="0" indent="0">
              <a:buNone/>
              <a:defRPr/>
            </a:pPr>
            <a:r>
              <a:rPr lang="en-GB" altLang="en-US" sz="2400" dirty="0" smtClean="0"/>
              <a:t>    email -   </a:t>
            </a:r>
            <a:r>
              <a:rPr lang="en-GB" altLang="en-US" sz="2400" dirty="0" smtClean="0">
                <a:hlinkClick r:id="rId2"/>
              </a:rPr>
              <a:t>Commercial.Emails.CS&amp;OBolton@rbs.co.uk</a:t>
            </a:r>
            <a:endParaRPr lang="en-GB" altLang="en-US" sz="2400" dirty="0" smtClean="0"/>
          </a:p>
          <a:p>
            <a:pPr>
              <a:buFontTx/>
              <a:buChar char="•"/>
              <a:defRPr/>
            </a:pPr>
            <a:endParaRPr lang="en-GB" altLang="en-US" sz="2400" dirty="0" smtClean="0"/>
          </a:p>
          <a:p>
            <a:pPr>
              <a:buFontTx/>
              <a:buChar char="•"/>
              <a:defRPr/>
            </a:pPr>
            <a:endParaRPr lang="en-GB" altLang="en-US" sz="2400" dirty="0" smtClean="0"/>
          </a:p>
        </p:txBody>
      </p:sp>
    </p:spTree>
    <p:extLst>
      <p:ext uri="{BB962C8B-B14F-4D97-AF65-F5344CB8AC3E}">
        <p14:creationId xmlns:p14="http://schemas.microsoft.com/office/powerpoint/2010/main" val="522631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Contents</a:t>
            </a:r>
            <a:endParaRPr lang="en-GB" dirty="0"/>
          </a:p>
        </p:txBody>
      </p:sp>
      <p:sp>
        <p:nvSpPr>
          <p:cNvPr id="3" name="Text Placeholder 2"/>
          <p:cNvSpPr>
            <a:spLocks noGrp="1"/>
          </p:cNvSpPr>
          <p:nvPr>
            <p:ph type="body" sz="quarter" idx="13"/>
          </p:nvPr>
        </p:nvSpPr>
        <p:spPr>
          <a:xfrm>
            <a:off x="323528" y="1608138"/>
            <a:ext cx="8431005" cy="4537075"/>
          </a:xfrm>
        </p:spPr>
        <p:txBody>
          <a:bodyPr>
            <a:normAutofit/>
          </a:bodyPr>
          <a:lstStyle/>
          <a:p>
            <a:pPr>
              <a:buSzPct val="100000"/>
              <a:buFont typeface="Arial" charset="0"/>
              <a:buAutoNum type="arabicPeriod"/>
            </a:pPr>
            <a:endParaRPr lang="en-GB" dirty="0" smtClean="0"/>
          </a:p>
          <a:p>
            <a:pPr marL="457200" indent="-457200">
              <a:buSzPct val="100000"/>
              <a:buAutoNum type="arabicPeriod"/>
            </a:pPr>
            <a:r>
              <a:rPr lang="en-GB" dirty="0" smtClean="0"/>
              <a:t>Welcome to Bankline/Logging On</a:t>
            </a:r>
          </a:p>
          <a:p>
            <a:pPr marL="457200" indent="-457200">
              <a:buSzPct val="100000"/>
              <a:buAutoNum type="arabicPeriod"/>
            </a:pPr>
            <a:r>
              <a:rPr lang="en-GB" dirty="0" smtClean="0"/>
              <a:t>Bankline Account Information</a:t>
            </a:r>
            <a:endParaRPr lang="en-GB" dirty="0"/>
          </a:p>
          <a:p>
            <a:pPr marL="457200" indent="-457200">
              <a:buSzPct val="100000"/>
              <a:buAutoNum type="arabicPeriod" startAt="3"/>
            </a:pPr>
            <a:r>
              <a:rPr lang="en-GB" dirty="0" smtClean="0"/>
              <a:t>Importing Payments</a:t>
            </a:r>
            <a:endParaRPr lang="en-GB" dirty="0"/>
          </a:p>
          <a:p>
            <a:pPr marL="457200" indent="-457200">
              <a:buSzPct val="100000"/>
              <a:buAutoNum type="arabicPeriod" startAt="3"/>
            </a:pPr>
            <a:r>
              <a:rPr lang="en-GB" dirty="0" smtClean="0"/>
              <a:t>Frequently Asked Questions</a:t>
            </a:r>
          </a:p>
          <a:p>
            <a:pPr marL="457200" indent="-457200">
              <a:buSzPct val="100000"/>
              <a:buAutoNum type="arabicPeriod" startAt="3"/>
            </a:pPr>
            <a:r>
              <a:rPr lang="en-GB" dirty="0" smtClean="0"/>
              <a:t>Staying Safe Online</a:t>
            </a:r>
            <a:endParaRPr lang="en-GB" dirty="0"/>
          </a:p>
        </p:txBody>
      </p:sp>
      <p:sp>
        <p:nvSpPr>
          <p:cNvPr id="4" name="Footer Placeholder 3"/>
          <p:cNvSpPr>
            <a:spLocks noGrp="1"/>
          </p:cNvSpPr>
          <p:nvPr>
            <p:ph type="ftr" sz="quarter" idx="11"/>
          </p:nvPr>
        </p:nvSpPr>
        <p:spPr/>
        <p:txBody>
          <a:bodyPr/>
          <a:lstStyle/>
          <a:p>
            <a:r>
              <a:rPr lang="en-GB" dirty="0" smtClean="0"/>
              <a:t>Information classification: Confidential</a:t>
            </a:r>
            <a:endParaRPr lang="en-GB" dirty="0"/>
          </a:p>
        </p:txBody>
      </p:sp>
      <p:sp>
        <p:nvSpPr>
          <p:cNvPr id="5" name="Slide Number Placeholder 4"/>
          <p:cNvSpPr>
            <a:spLocks noGrp="1"/>
          </p:cNvSpPr>
          <p:nvPr>
            <p:ph type="sldNum" sz="quarter" idx="12"/>
          </p:nvPr>
        </p:nvSpPr>
        <p:spPr/>
        <p:txBody>
          <a:bodyPr/>
          <a:lstStyle/>
          <a:p>
            <a:fld id="{974E2EC5-7A91-446D-8C0D-57F3EF0330CB}" type="slidenum">
              <a:rPr lang="en-GB" smtClean="0"/>
              <a:pPr/>
              <a:t>2</a:t>
            </a:fld>
            <a:endParaRPr lang="en-GB" dirty="0"/>
          </a:p>
        </p:txBody>
      </p:sp>
    </p:spTree>
    <p:extLst>
      <p:ext uri="{BB962C8B-B14F-4D97-AF65-F5344CB8AC3E}">
        <p14:creationId xmlns:p14="http://schemas.microsoft.com/office/powerpoint/2010/main" val="3349488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03" y="1628800"/>
            <a:ext cx="7513665" cy="3600400"/>
          </a:xfrm>
        </p:spPr>
        <p:txBody>
          <a:bodyPr/>
          <a:lstStyle/>
          <a:p>
            <a:pPr algn="ctr"/>
            <a:r>
              <a:rPr lang="en-GB" sz="7200" dirty="0" smtClean="0"/>
              <a:t> </a:t>
            </a:r>
            <a:br>
              <a:rPr lang="en-GB" sz="7200" dirty="0" smtClean="0"/>
            </a:br>
            <a:r>
              <a:rPr lang="en-GB" sz="7200" dirty="0" smtClean="0"/>
              <a:t>    Any Questions</a:t>
            </a:r>
            <a:endParaRPr lang="en-GB" sz="7200" dirty="0"/>
          </a:p>
        </p:txBody>
      </p:sp>
      <p:sp>
        <p:nvSpPr>
          <p:cNvPr id="3" name="Footer Placeholder 2"/>
          <p:cNvSpPr>
            <a:spLocks noGrp="1"/>
          </p:cNvSpPr>
          <p:nvPr>
            <p:ph type="ftr" sz="quarter" idx="11"/>
          </p:nvPr>
        </p:nvSpPr>
        <p:spPr/>
        <p:txBody>
          <a:bodyPr/>
          <a:lstStyle/>
          <a:p>
            <a:r>
              <a:rPr lang="en-GB" dirty="0" smtClean="0"/>
              <a:t>Information classification: Confidential</a:t>
            </a:r>
            <a:endParaRPr lang="en-GB" dirty="0"/>
          </a:p>
        </p:txBody>
      </p:sp>
      <p:sp>
        <p:nvSpPr>
          <p:cNvPr id="4" name="Slide Number Placeholder 3"/>
          <p:cNvSpPr>
            <a:spLocks noGrp="1"/>
          </p:cNvSpPr>
          <p:nvPr>
            <p:ph type="sldNum" sz="quarter" idx="12"/>
          </p:nvPr>
        </p:nvSpPr>
        <p:spPr/>
        <p:txBody>
          <a:bodyPr/>
          <a:lstStyle/>
          <a:p>
            <a:fld id="{974E2EC5-7A91-446D-8C0D-57F3EF0330CB}" type="slidenum">
              <a:rPr lang="en-GB" smtClean="0"/>
              <a:pPr/>
              <a:t>20</a:t>
            </a:fld>
            <a:endParaRPr lang="en-GB" dirty="0"/>
          </a:p>
        </p:txBody>
      </p:sp>
    </p:spTree>
    <p:extLst>
      <p:ext uri="{BB962C8B-B14F-4D97-AF65-F5344CB8AC3E}">
        <p14:creationId xmlns:p14="http://schemas.microsoft.com/office/powerpoint/2010/main" val="3173865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03" y="304800"/>
            <a:ext cx="7513665" cy="724930"/>
          </a:xfrm>
        </p:spPr>
        <p:txBody>
          <a:bodyPr>
            <a:noAutofit/>
          </a:bodyPr>
          <a:lstStyle/>
          <a:p>
            <a:r>
              <a:rPr lang="en-GB" dirty="0" smtClean="0"/>
              <a:t>Bankline Welcome Screen</a:t>
            </a:r>
            <a:endParaRPr lang="en-GB" dirty="0"/>
          </a:p>
        </p:txBody>
      </p:sp>
      <p:sp>
        <p:nvSpPr>
          <p:cNvPr id="3" name="Footer Placeholder 2"/>
          <p:cNvSpPr>
            <a:spLocks noGrp="1"/>
          </p:cNvSpPr>
          <p:nvPr>
            <p:ph type="ftr" sz="quarter" idx="11"/>
          </p:nvPr>
        </p:nvSpPr>
        <p:spPr/>
        <p:txBody>
          <a:bodyPr/>
          <a:lstStyle/>
          <a:p>
            <a:r>
              <a:rPr lang="en-GB" dirty="0" smtClean="0"/>
              <a:t>Information classification: Confidential</a:t>
            </a:r>
            <a:endParaRPr lang="en-GB" dirty="0"/>
          </a:p>
        </p:txBody>
      </p:sp>
      <p:sp>
        <p:nvSpPr>
          <p:cNvPr id="4" name="Slide Number Placeholder 3"/>
          <p:cNvSpPr>
            <a:spLocks noGrp="1"/>
          </p:cNvSpPr>
          <p:nvPr>
            <p:ph type="sldNum" sz="quarter" idx="12"/>
          </p:nvPr>
        </p:nvSpPr>
        <p:spPr/>
        <p:txBody>
          <a:bodyPr/>
          <a:lstStyle/>
          <a:p>
            <a:fld id="{974E2EC5-7A91-446D-8C0D-57F3EF0330CB}" type="slidenum">
              <a:rPr lang="en-GB" smtClean="0"/>
              <a:pPr/>
              <a:t>3</a:t>
            </a:fld>
            <a:endParaRPr lang="en-GB" dirty="0"/>
          </a:p>
        </p:txBody>
      </p:sp>
      <p:pic>
        <p:nvPicPr>
          <p:cNvPr id="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354" y="3868243"/>
            <a:ext cx="4831377" cy="99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6754" y="4020643"/>
            <a:ext cx="4831377" cy="99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154" y="4173043"/>
            <a:ext cx="4831377" cy="99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554" y="4325443"/>
            <a:ext cx="4831377" cy="99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3954" y="4477843"/>
            <a:ext cx="4831377" cy="99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354" y="4630243"/>
            <a:ext cx="4831377" cy="99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1471927"/>
            <a:ext cx="8352928" cy="4909401"/>
          </a:xfrm>
          <a:prstGeom prst="rect">
            <a:avLst/>
          </a:prstGeom>
          <a:noFill/>
          <a:ln w="6350" algn="ctr">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22" name="Right Arrow 21"/>
          <p:cNvSpPr/>
          <p:nvPr/>
        </p:nvSpPr>
        <p:spPr bwMode="auto">
          <a:xfrm rot="17767123">
            <a:off x="7074850" y="1629970"/>
            <a:ext cx="649827" cy="428206"/>
          </a:xfrm>
          <a:prstGeom prst="rightArrow">
            <a:avLst/>
          </a:prstGeom>
          <a:solidFill>
            <a:schemeClr val="accent6">
              <a:lumMod val="75000"/>
            </a:schemeClr>
          </a:solidFill>
          <a:ln w="6350" cap="flat" cmpd="sng" algn="ctr">
            <a:solidFill>
              <a:schemeClr val="tx2"/>
            </a:solidFill>
            <a:prstDash val="solid"/>
            <a:round/>
            <a:headEnd type="none" w="med" len="med"/>
            <a:tailEnd type="none" w="med" len="med"/>
          </a:ln>
          <a:effectLst/>
        </p:spPr>
        <p:txBody>
          <a:bodyPr wrap="square">
            <a:spAutoFit/>
          </a:bodyPr>
          <a:lstStyle/>
          <a:p>
            <a:pPr>
              <a:defRPr/>
            </a:pPr>
            <a:endParaRPr lang="en-GB">
              <a:latin typeface="Arial" pitchFamily="-112" charset="0"/>
            </a:endParaRPr>
          </a:p>
        </p:txBody>
      </p:sp>
    </p:spTree>
    <p:extLst>
      <p:ext uri="{BB962C8B-B14F-4D97-AF65-F5344CB8AC3E}">
        <p14:creationId xmlns:p14="http://schemas.microsoft.com/office/powerpoint/2010/main" val="427182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03" y="304800"/>
            <a:ext cx="7513665" cy="724930"/>
          </a:xfrm>
        </p:spPr>
        <p:txBody>
          <a:bodyPr>
            <a:noAutofit/>
          </a:bodyPr>
          <a:lstStyle/>
          <a:p>
            <a:r>
              <a:rPr lang="en-GB" dirty="0" smtClean="0"/>
              <a:t>Logging On to Bankline</a:t>
            </a:r>
            <a:endParaRPr lang="en-GB" dirty="0"/>
          </a:p>
        </p:txBody>
      </p:sp>
      <p:sp>
        <p:nvSpPr>
          <p:cNvPr id="3" name="Footer Placeholder 2"/>
          <p:cNvSpPr>
            <a:spLocks noGrp="1"/>
          </p:cNvSpPr>
          <p:nvPr>
            <p:ph type="ftr" sz="quarter" idx="11"/>
          </p:nvPr>
        </p:nvSpPr>
        <p:spPr/>
        <p:txBody>
          <a:bodyPr/>
          <a:lstStyle/>
          <a:p>
            <a:r>
              <a:rPr lang="en-GB" dirty="0" smtClean="0"/>
              <a:t>Information classification: Confidential</a:t>
            </a:r>
            <a:endParaRPr lang="en-GB" dirty="0"/>
          </a:p>
        </p:txBody>
      </p:sp>
      <p:sp>
        <p:nvSpPr>
          <p:cNvPr id="4" name="Slide Number Placeholder 3"/>
          <p:cNvSpPr>
            <a:spLocks noGrp="1"/>
          </p:cNvSpPr>
          <p:nvPr>
            <p:ph type="sldNum" sz="quarter" idx="12"/>
          </p:nvPr>
        </p:nvSpPr>
        <p:spPr/>
        <p:txBody>
          <a:bodyPr/>
          <a:lstStyle/>
          <a:p>
            <a:fld id="{974E2EC5-7A91-446D-8C0D-57F3EF0330CB}" type="slidenum">
              <a:rPr lang="en-GB" smtClean="0"/>
              <a:pPr/>
              <a:t>4</a:t>
            </a:fld>
            <a:endParaRPr lang="en-GB" dirty="0"/>
          </a:p>
        </p:txBody>
      </p:sp>
      <p:pic>
        <p:nvPicPr>
          <p:cNvPr id="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354" y="3868243"/>
            <a:ext cx="4831377" cy="99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6754" y="4020643"/>
            <a:ext cx="4831377" cy="99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154" y="4173043"/>
            <a:ext cx="4831377" cy="99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554" y="4325443"/>
            <a:ext cx="4831377" cy="99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3954" y="4477843"/>
            <a:ext cx="4831377" cy="99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354" y="4630243"/>
            <a:ext cx="4831377" cy="99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ight Arrow 21"/>
          <p:cNvSpPr/>
          <p:nvPr/>
        </p:nvSpPr>
        <p:spPr bwMode="auto">
          <a:xfrm rot="17767123">
            <a:off x="7074850" y="1629970"/>
            <a:ext cx="649827" cy="428206"/>
          </a:xfrm>
          <a:prstGeom prst="rightArrow">
            <a:avLst/>
          </a:prstGeom>
          <a:solidFill>
            <a:schemeClr val="accent6">
              <a:lumMod val="75000"/>
            </a:schemeClr>
          </a:solidFill>
          <a:ln w="6350" cap="flat" cmpd="sng" algn="ctr">
            <a:solidFill>
              <a:schemeClr val="tx2"/>
            </a:solidFill>
            <a:prstDash val="solid"/>
            <a:round/>
            <a:headEnd type="none" w="med" len="med"/>
            <a:tailEnd type="none" w="med" len="med"/>
          </a:ln>
          <a:effectLst/>
        </p:spPr>
        <p:txBody>
          <a:bodyPr wrap="square">
            <a:spAutoFit/>
          </a:bodyPr>
          <a:lstStyle/>
          <a:p>
            <a:pPr>
              <a:defRPr/>
            </a:pPr>
            <a:endParaRPr lang="en-GB">
              <a:latin typeface="Arial" pitchFamily="-112"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84656"/>
            <a:ext cx="8496944" cy="4652656"/>
          </a:xfrm>
          <a:prstGeom prst="rect">
            <a:avLst/>
          </a:prstGeom>
          <a:noFill/>
          <a:ln w="6350" algn="ctr">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9489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03" y="304800"/>
            <a:ext cx="7513665" cy="724930"/>
          </a:xfrm>
        </p:spPr>
        <p:txBody>
          <a:bodyPr>
            <a:noAutofit/>
          </a:bodyPr>
          <a:lstStyle/>
          <a:p>
            <a:r>
              <a:rPr lang="en-GB" dirty="0" smtClean="0"/>
              <a:t>Logging On to Bankline</a:t>
            </a:r>
            <a:endParaRPr lang="en-GB" dirty="0"/>
          </a:p>
        </p:txBody>
      </p:sp>
      <p:sp>
        <p:nvSpPr>
          <p:cNvPr id="3" name="Footer Placeholder 2"/>
          <p:cNvSpPr>
            <a:spLocks noGrp="1"/>
          </p:cNvSpPr>
          <p:nvPr>
            <p:ph type="ftr" sz="quarter" idx="11"/>
          </p:nvPr>
        </p:nvSpPr>
        <p:spPr/>
        <p:txBody>
          <a:bodyPr/>
          <a:lstStyle/>
          <a:p>
            <a:r>
              <a:rPr lang="en-GB" dirty="0" smtClean="0"/>
              <a:t>Information classification: Confidential</a:t>
            </a:r>
            <a:endParaRPr lang="en-GB" dirty="0"/>
          </a:p>
        </p:txBody>
      </p:sp>
      <p:sp>
        <p:nvSpPr>
          <p:cNvPr id="4" name="Slide Number Placeholder 3"/>
          <p:cNvSpPr>
            <a:spLocks noGrp="1"/>
          </p:cNvSpPr>
          <p:nvPr>
            <p:ph type="sldNum" sz="quarter" idx="12"/>
          </p:nvPr>
        </p:nvSpPr>
        <p:spPr/>
        <p:txBody>
          <a:bodyPr/>
          <a:lstStyle/>
          <a:p>
            <a:fld id="{974E2EC5-7A91-446D-8C0D-57F3EF0330CB}" type="slidenum">
              <a:rPr lang="en-GB" smtClean="0"/>
              <a:pPr/>
              <a:t>5</a:t>
            </a:fld>
            <a:endParaRPr lang="en-GB" dirty="0"/>
          </a:p>
        </p:txBody>
      </p:sp>
      <p:pic>
        <p:nvPicPr>
          <p:cNvPr id="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354" y="3868243"/>
            <a:ext cx="4831377" cy="99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6754" y="4020643"/>
            <a:ext cx="4831377" cy="99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154" y="4173043"/>
            <a:ext cx="4831377" cy="99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554" y="4325443"/>
            <a:ext cx="4831377" cy="99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3954" y="4477843"/>
            <a:ext cx="4831377" cy="99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354" y="4630243"/>
            <a:ext cx="4831377" cy="99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00" y="1565176"/>
            <a:ext cx="5329238" cy="2007840"/>
          </a:xfrm>
          <a:prstGeom prst="rect">
            <a:avLst/>
          </a:prstGeom>
          <a:noFill/>
          <a:ln w="6350"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789040"/>
            <a:ext cx="5410200" cy="2587220"/>
          </a:xfrm>
          <a:prstGeom prst="rect">
            <a:avLst/>
          </a:prstGeom>
          <a:noFill/>
          <a:ln w="6350" algn="ctr">
            <a:solidFill>
              <a:srgbClr val="42145F"/>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84571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Customer Details for Bankline Profile</a:t>
            </a:r>
            <a:endParaRPr lang="en-GB" dirty="0"/>
          </a:p>
        </p:txBody>
      </p:sp>
      <p:sp>
        <p:nvSpPr>
          <p:cNvPr id="3" name="Footer Placeholder 2"/>
          <p:cNvSpPr>
            <a:spLocks noGrp="1"/>
          </p:cNvSpPr>
          <p:nvPr>
            <p:ph type="ftr" sz="quarter" idx="11"/>
          </p:nvPr>
        </p:nvSpPr>
        <p:spPr/>
        <p:txBody>
          <a:bodyPr/>
          <a:lstStyle/>
          <a:p>
            <a:r>
              <a:rPr lang="en-GB" dirty="0" smtClean="0"/>
              <a:t>Information classification: Confidential</a:t>
            </a:r>
            <a:endParaRPr lang="en-GB" dirty="0"/>
          </a:p>
        </p:txBody>
      </p:sp>
      <p:sp>
        <p:nvSpPr>
          <p:cNvPr id="4" name="Slide Number Placeholder 3"/>
          <p:cNvSpPr>
            <a:spLocks noGrp="1"/>
          </p:cNvSpPr>
          <p:nvPr>
            <p:ph type="sldNum" sz="quarter" idx="12"/>
          </p:nvPr>
        </p:nvSpPr>
        <p:spPr/>
        <p:txBody>
          <a:bodyPr/>
          <a:lstStyle/>
          <a:p>
            <a:fld id="{974E2EC5-7A91-446D-8C0D-57F3EF0330CB}" type="slidenum">
              <a:rPr lang="en-GB" smtClean="0"/>
              <a:pPr/>
              <a:t>6</a:t>
            </a:fld>
            <a:endParaRPr lang="en-GB" dirty="0"/>
          </a:p>
        </p:txBody>
      </p:sp>
      <p:pic>
        <p:nvPicPr>
          <p:cNvPr id="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2876550"/>
            <a:ext cx="53467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340769"/>
            <a:ext cx="8496944" cy="5040559"/>
          </a:xfrm>
          <a:prstGeom prst="rect">
            <a:avLst/>
          </a:prstGeom>
          <a:noFill/>
          <a:ln w="6350" algn="ctr">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56537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Account Information</a:t>
            </a:r>
            <a:endParaRPr lang="en-GB" dirty="0"/>
          </a:p>
        </p:txBody>
      </p:sp>
      <p:sp>
        <p:nvSpPr>
          <p:cNvPr id="3" name="Footer Placeholder 2"/>
          <p:cNvSpPr>
            <a:spLocks noGrp="1"/>
          </p:cNvSpPr>
          <p:nvPr>
            <p:ph type="ftr" sz="quarter" idx="11"/>
          </p:nvPr>
        </p:nvSpPr>
        <p:spPr/>
        <p:txBody>
          <a:bodyPr/>
          <a:lstStyle/>
          <a:p>
            <a:r>
              <a:rPr lang="en-GB" dirty="0" smtClean="0"/>
              <a:t>Information classification: Confidential</a:t>
            </a:r>
            <a:endParaRPr lang="en-GB" dirty="0"/>
          </a:p>
        </p:txBody>
      </p:sp>
      <p:sp>
        <p:nvSpPr>
          <p:cNvPr id="4" name="Slide Number Placeholder 3"/>
          <p:cNvSpPr>
            <a:spLocks noGrp="1"/>
          </p:cNvSpPr>
          <p:nvPr>
            <p:ph type="sldNum" sz="quarter" idx="12"/>
          </p:nvPr>
        </p:nvSpPr>
        <p:spPr/>
        <p:txBody>
          <a:bodyPr/>
          <a:lstStyle/>
          <a:p>
            <a:fld id="{974E2EC5-7A91-446D-8C0D-57F3EF0330CB}" type="slidenum">
              <a:rPr lang="en-GB" smtClean="0"/>
              <a:pPr/>
              <a:t>7</a:t>
            </a:fld>
            <a:endParaRPr lang="en-GB"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352928" cy="4824536"/>
          </a:xfrm>
          <a:prstGeom prst="rect">
            <a:avLst/>
          </a:prstGeom>
          <a:solidFill>
            <a:schemeClr val="accent1"/>
          </a:solidFill>
          <a:ln>
            <a:solidFill>
              <a:schemeClr val="accent1"/>
            </a:solidFill>
          </a:ln>
        </p:spPr>
      </p:pic>
    </p:spTree>
    <p:extLst>
      <p:ext uri="{BB962C8B-B14F-4D97-AF65-F5344CB8AC3E}">
        <p14:creationId xmlns:p14="http://schemas.microsoft.com/office/powerpoint/2010/main" val="3799651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View Account Statements</a:t>
            </a:r>
            <a:endParaRPr lang="en-GB" dirty="0"/>
          </a:p>
        </p:txBody>
      </p:sp>
      <p:sp>
        <p:nvSpPr>
          <p:cNvPr id="3" name="Footer Placeholder 2"/>
          <p:cNvSpPr>
            <a:spLocks noGrp="1"/>
          </p:cNvSpPr>
          <p:nvPr>
            <p:ph type="ftr" sz="quarter" idx="11"/>
          </p:nvPr>
        </p:nvSpPr>
        <p:spPr/>
        <p:txBody>
          <a:bodyPr/>
          <a:lstStyle/>
          <a:p>
            <a:r>
              <a:rPr lang="en-GB" dirty="0" smtClean="0"/>
              <a:t>Information classification: Confidential</a:t>
            </a:r>
            <a:endParaRPr lang="en-GB" dirty="0"/>
          </a:p>
        </p:txBody>
      </p:sp>
      <p:sp>
        <p:nvSpPr>
          <p:cNvPr id="4" name="Slide Number Placeholder 3"/>
          <p:cNvSpPr>
            <a:spLocks noGrp="1"/>
          </p:cNvSpPr>
          <p:nvPr>
            <p:ph type="sldNum" sz="quarter" idx="12"/>
          </p:nvPr>
        </p:nvSpPr>
        <p:spPr/>
        <p:txBody>
          <a:bodyPr/>
          <a:lstStyle/>
          <a:p>
            <a:fld id="{974E2EC5-7A91-446D-8C0D-57F3EF0330CB}" type="slidenum">
              <a:rPr lang="en-GB" smtClean="0"/>
              <a:pPr/>
              <a:t>8</a:t>
            </a:fld>
            <a:endParaRPr lang="en-GB"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8352928" cy="4968552"/>
          </a:xfrm>
          <a:prstGeom prst="rect">
            <a:avLst/>
          </a:prstGeom>
          <a:noFill/>
          <a:ln w="6350" algn="ctr">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5746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Statement Information</a:t>
            </a:r>
            <a:endParaRPr lang="en-GB" dirty="0"/>
          </a:p>
        </p:txBody>
      </p:sp>
      <p:sp>
        <p:nvSpPr>
          <p:cNvPr id="3" name="Footer Placeholder 2"/>
          <p:cNvSpPr>
            <a:spLocks noGrp="1"/>
          </p:cNvSpPr>
          <p:nvPr>
            <p:ph type="ftr" sz="quarter" idx="11"/>
          </p:nvPr>
        </p:nvSpPr>
        <p:spPr/>
        <p:txBody>
          <a:bodyPr/>
          <a:lstStyle/>
          <a:p>
            <a:r>
              <a:rPr lang="en-GB" dirty="0" smtClean="0"/>
              <a:t>Information classification: Confidential</a:t>
            </a:r>
            <a:endParaRPr lang="en-GB" dirty="0"/>
          </a:p>
        </p:txBody>
      </p:sp>
      <p:sp>
        <p:nvSpPr>
          <p:cNvPr id="4" name="Slide Number Placeholder 3"/>
          <p:cNvSpPr>
            <a:spLocks noGrp="1"/>
          </p:cNvSpPr>
          <p:nvPr>
            <p:ph type="sldNum" sz="quarter" idx="12"/>
          </p:nvPr>
        </p:nvSpPr>
        <p:spPr/>
        <p:txBody>
          <a:bodyPr/>
          <a:lstStyle/>
          <a:p>
            <a:fld id="{974E2EC5-7A91-446D-8C0D-57F3EF0330CB}" type="slidenum">
              <a:rPr lang="en-GB" smtClean="0"/>
              <a:pPr/>
              <a:t>9</a:t>
            </a:fld>
            <a:endParaRPr lang="en-GB"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8424936" cy="4968552"/>
          </a:xfrm>
          <a:prstGeom prst="rect">
            <a:avLst/>
          </a:prstGeom>
          <a:noFill/>
          <a:ln w="6350" algn="ctr">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08166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RBS Document" ma:contentTypeID="0x010100634BF9FE955A4640AC0E96B7B578D17E00479388E2961AC74F803D4D112818351A" ma:contentTypeVersion="4" ma:contentTypeDescription="RBS Document base content type" ma:contentTypeScope="" ma:versionID="a85f61f0bf72ff9fe675215b1e8b6a80">
  <xsd:schema xmlns:xsd="http://www.w3.org/2001/XMLSchema" xmlns:xs="http://www.w3.org/2001/XMLSchema" xmlns:p="http://schemas.microsoft.com/office/2006/metadata/properties" xmlns:ns2="a89de3b2-3620-4c32-8902-d2201d5d97e1" targetNamespace="http://schemas.microsoft.com/office/2006/metadata/properties" ma:root="true" ma:fieldsID="7d32c2674e2b24346c3a7653a075a3ec" ns2:_="">
    <xsd:import namespace="a89de3b2-3620-4c32-8902-d2201d5d97e1"/>
    <xsd:element name="properties">
      <xsd:complexType>
        <xsd:sequence>
          <xsd:element name="documentManagement">
            <xsd:complexType>
              <xsd:all>
                <xsd:element ref="ns2:RbsSecurityClassification"/>
                <xsd:element ref="ns2:f83392ae46624cc79c2cd3340305e650" minOccurs="0"/>
                <xsd:element ref="ns2:TaxCatchAll" minOccurs="0"/>
                <xsd:element ref="ns2:TaxCatchAllLabel" minOccurs="0"/>
                <xsd:element ref="ns2:RbsDocument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9de3b2-3620-4c32-8902-d2201d5d97e1" elementFormDefault="qualified">
    <xsd:import namespace="http://schemas.microsoft.com/office/2006/documentManagement/types"/>
    <xsd:import namespace="http://schemas.microsoft.com/office/infopath/2007/PartnerControls"/>
    <xsd:element name="RbsSecurityClassification" ma:index="8" ma:displayName="Security classification" ma:default="" ma:description="Please provide a Security Classification for this content. Classifying information helps your colleagues handle and protect it correctly, and helps prevent information from getting into the wrong hands. Please note, that the Bank Intranet is not an appropriate location to store content that should be classified as either Confidential or Secret. For further information, please refer to this site: https://www.securityzone.rbs.com/kzscripts/default.asp?cid=4" ma:format="RadioButtons" ma:internalName="RbsSecurityClassification">
      <xsd:simpleType>
        <xsd:restriction base="dms:Choice">
          <xsd:enumeration value="IC0 – Public – Information intended and approved for general public use and publication, or is already in the public domain."/>
          <xsd:enumeration value="IC1 – Internal – Information intended to be shared within the Group. This could be Group-wide (covering employees, contractors and third-party users)."/>
        </xsd:restriction>
      </xsd:simpleType>
    </xsd:element>
    <xsd:element name="f83392ae46624cc79c2cd3340305e650" ma:index="9" nillable="true" ma:taxonomy="true" ma:internalName="f83392ae46624cc79c2cd3340305e650" ma:taxonomyFieldName="RbsBusinessOwner" ma:displayName="Business owner" ma:fieldId="{f83392ae-4662-4cc7-9c2c-d3340305e650}" ma:sspId="fd27e408-9a26-4a62-845b-dcdaf7f7275a" ma:termSetId="9ff1e197-0a7e-42b0-ab27-8600a5716170"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b25e8d90-3a11-4c6e-8d90-a727d06e039e}" ma:internalName="TaxCatchAll" ma:showField="CatchAllData" ma:web="a89de3b2-3620-4c32-8902-d2201d5d97e1">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b25e8d90-3a11-4c6e-8d90-a727d06e039e}" ma:internalName="TaxCatchAllLabel" ma:readOnly="true" ma:showField="CatchAllDataLabel" ma:web="a89de3b2-3620-4c32-8902-d2201d5d97e1">
      <xsd:complexType>
        <xsd:complexContent>
          <xsd:extension base="dms:MultiChoiceLookup">
            <xsd:sequence>
              <xsd:element name="Value" type="dms:Lookup" maxOccurs="unbounded" minOccurs="0" nillable="true"/>
            </xsd:sequence>
          </xsd:extension>
        </xsd:complexContent>
      </xsd:complexType>
    </xsd:element>
    <xsd:element name="RbsDocumentDescription" ma:index="13" nillable="true" ma:displayName="Description" ma:description="Any relevant description for this document" ma:internalName="RbsDocument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bsDocumentDescription xmlns="a89de3b2-3620-4c32-8902-d2201d5d97e1" xsi:nil="true"/>
    <RbsSecurityClassification xmlns="a89de3b2-3620-4c32-8902-d2201d5d97e1">IC1 – Internal – Information intended to be shared within the Group. This could be Group-wide (covering employees, contractors and third-party users).</RbsSecurityClassification>
    <f83392ae46624cc79c2cd3340305e650 xmlns="a89de3b2-3620-4c32-8902-d2201d5d97e1">
      <Terms xmlns="http://schemas.microsoft.com/office/infopath/2007/PartnerControls"/>
    </f83392ae46624cc79c2cd3340305e650>
    <TaxCatchAll xmlns="a89de3b2-3620-4c32-8902-d2201d5d97e1"/>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0893FF-5A2A-4619-BD9B-0906AC9471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9de3b2-3620-4c32-8902-d2201d5d97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DE2A23-8E9F-48F0-9039-819E8EFEDD34}">
  <ds:schemaRefs>
    <ds:schemaRef ds:uri="http://schemas.microsoft.com/office/infopath/2007/PartnerControls"/>
    <ds:schemaRef ds:uri="a89de3b2-3620-4c32-8902-d2201d5d97e1"/>
    <ds:schemaRef ds:uri="http://www.w3.org/XML/1998/namespace"/>
    <ds:schemaRef ds:uri="http://purl.org/dc/term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3710BF5-1D51-4643-AA39-73A5DA8852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1357</TotalTime>
  <Words>253</Words>
  <Application>Microsoft Office PowerPoint</Application>
  <PresentationFormat>On-screen Show (4:3)</PresentationFormat>
  <Paragraphs>89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Kent County Council Schools Bankline Presentation</vt:lpstr>
      <vt:lpstr>Contents</vt:lpstr>
      <vt:lpstr>Bankline Welcome Screen</vt:lpstr>
      <vt:lpstr>Logging On to Bankline</vt:lpstr>
      <vt:lpstr>Logging On to Bankline</vt:lpstr>
      <vt:lpstr>Customer Details for Bankline Profile</vt:lpstr>
      <vt:lpstr>Account Information</vt:lpstr>
      <vt:lpstr>View Account Statements</vt:lpstr>
      <vt:lpstr>Statement Information</vt:lpstr>
      <vt:lpstr>Voucher Request</vt:lpstr>
      <vt:lpstr>Importing Payments</vt:lpstr>
      <vt:lpstr>Importing Payments cont..</vt:lpstr>
      <vt:lpstr>Payment Authorisation</vt:lpstr>
      <vt:lpstr>Smartcard Authorisation</vt:lpstr>
      <vt:lpstr>Payment Summary</vt:lpstr>
      <vt:lpstr>Frequently Asked Questions</vt:lpstr>
      <vt:lpstr>Bankline Golden Rules </vt:lpstr>
      <vt:lpstr>Top Tops for Staying Safe Online</vt:lpstr>
      <vt:lpstr>Contact details</vt:lpstr>
      <vt:lpstr>      Any Questions</vt:lpstr>
    </vt:vector>
  </TitlesOfParts>
  <Company>The Royal Bank of Scotland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Hyamsc</dc:creator>
  <cp:lastModifiedBy>Parkegd</cp:lastModifiedBy>
  <cp:revision>89</cp:revision>
  <dcterms:created xsi:type="dcterms:W3CDTF">2016-09-23T09:36:18Z</dcterms:created>
  <dcterms:modified xsi:type="dcterms:W3CDTF">2018-05-25T08:24:44Z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-1862244528</vt:i4>
  </property>
  <property fmtid="{D5CDD505-2E9C-101B-9397-08002B2CF9AE}" pid="3" name="_NewReviewCycle">
    <vt:lpwstr/>
  </property>
  <property fmtid="{D5CDD505-2E9C-101B-9397-08002B2CF9AE}" pid="4" name="_EmailSubject">
    <vt:lpwstr>Bankline Webinars</vt:lpwstr>
  </property>
  <property fmtid="{D5CDD505-2E9C-101B-9397-08002B2CF9AE}" pid="5" name="_AuthorEmail">
    <vt:lpwstr>Gill.Pegrum@rbs.co.uk</vt:lpwstr>
  </property>
  <property fmtid="{D5CDD505-2E9C-101B-9397-08002B2CF9AE}" pid="6" name="_AuthorEmailDisplayName">
    <vt:lpwstr>Pegrum, Gill (Customer Service &amp; Operations, CPB Services)</vt:lpwstr>
  </property>
  <property fmtid="{D5CDD505-2E9C-101B-9397-08002B2CF9AE}" pid="7" name="ContentTypeId">
    <vt:lpwstr>0x010100634BF9FE955A4640AC0E96B7B578D17E00479388E2961AC74F803D4D112818351A</vt:lpwstr>
  </property>
  <property fmtid="{D5CDD505-2E9C-101B-9397-08002B2CF9AE}" pid="8" name="RbsBusinessOwner">
    <vt:lpwstr/>
  </property>
  <property fmtid="{D5CDD505-2E9C-101B-9397-08002B2CF9AE}" pid="9" name="_PreviousAdHocReviewCycleID">
    <vt:i4>-1282840926</vt:i4>
  </property>
</Properties>
</file>