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7"/>
  </p:sldMasterIdLst>
  <p:sldIdLst>
    <p:sldId id="256" r:id="rId8"/>
    <p:sldId id="258" r:id="rId9"/>
    <p:sldId id="260" r:id="rId10"/>
    <p:sldId id="261" r:id="rId11"/>
    <p:sldId id="259" r:id="rId12"/>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83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Master" Target="slideMasters/slideMaster1.xml"/><Relationship Id="rId12" Type="http://schemas.openxmlformats.org/officeDocument/2006/relationships/slide" Target="slides/slide5.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5" Type="http://schemas.openxmlformats.org/officeDocument/2006/relationships/customXml" Target="../customXml/item5.xml"/><Relationship Id="rId15" Type="http://schemas.openxmlformats.org/officeDocument/2006/relationships/theme" Target="theme/theme1.xml"/><Relationship Id="rId10" Type="http://schemas.openxmlformats.org/officeDocument/2006/relationships/slide" Target="slides/slide3.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C:\Documents and Settings\PlummO01\Desktop\KCC_Logo_New_2012_Fram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0288" y="5821363"/>
            <a:ext cx="1223962"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6"/>
          <p:cNvCxnSpPr>
            <a:cxnSpLocks noChangeShapeType="1"/>
          </p:cNvCxnSpPr>
          <p:nvPr/>
        </p:nvCxnSpPr>
        <p:spPr bwMode="auto">
          <a:xfrm>
            <a:off x="539750" y="5661025"/>
            <a:ext cx="802798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sp>
        <p:nvSpPr>
          <p:cNvPr id="2" name="Title 1"/>
          <p:cNvSpPr>
            <a:spLocks noGrp="1"/>
          </p:cNvSpPr>
          <p:nvPr>
            <p:ph type="ctrTitle"/>
          </p:nvPr>
        </p:nvSpPr>
        <p:spPr>
          <a:xfrm>
            <a:off x="685800" y="2130425"/>
            <a:ext cx="7772400" cy="1470025"/>
          </a:xfrm>
        </p:spPr>
        <p:txBody>
          <a:bodyPr>
            <a:normAutofit/>
          </a:bodyPr>
          <a:lstStyle>
            <a:lvl1pPr>
              <a:defRPr sz="3600" b="1">
                <a:solidFill>
                  <a:srgbClr val="4283C4"/>
                </a:solidFill>
                <a:latin typeface="Arial" pitchFamily="34" charset="0"/>
                <a:cs typeface="Arial"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982960"/>
          </a:xfrm>
        </p:spPr>
        <p:txBody>
          <a:bodyPr>
            <a:normAutofit/>
          </a:bodyPr>
          <a:lstStyle>
            <a:lvl1pPr marL="0" indent="0" algn="ctr">
              <a:buNone/>
              <a:defRPr sz="22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6" name="Date Placeholder 1"/>
          <p:cNvSpPr>
            <a:spLocks noGrp="1"/>
          </p:cNvSpPr>
          <p:nvPr>
            <p:ph type="dt" sz="half" idx="10"/>
          </p:nvPr>
        </p:nvSpPr>
        <p:spPr/>
        <p:txBody>
          <a:bodyPr/>
          <a:lstStyle>
            <a:lvl1pPr>
              <a:defRPr sz="1000" smtClean="0">
                <a:latin typeface="Arial" pitchFamily="34" charset="0"/>
                <a:cs typeface="Arial" pitchFamily="34" charset="0"/>
              </a:defRPr>
            </a:lvl1pPr>
          </a:lstStyle>
          <a:p>
            <a:pPr>
              <a:defRPr/>
            </a:pPr>
            <a:fld id="{5FB25A92-4B38-42A5-9F70-C9E579BE6F41}" type="datetimeFigureOut">
              <a:rPr lang="en-GB"/>
              <a:pPr>
                <a:defRPr/>
              </a:pPr>
              <a:t>02/05/2018</a:t>
            </a:fld>
            <a:endParaRPr lang="en-GB" dirty="0"/>
          </a:p>
        </p:txBody>
      </p:sp>
      <p:sp>
        <p:nvSpPr>
          <p:cNvPr id="7" name="Footer Placeholder 2"/>
          <p:cNvSpPr>
            <a:spLocks noGrp="1"/>
          </p:cNvSpPr>
          <p:nvPr>
            <p:ph type="ftr" sz="quarter" idx="11"/>
          </p:nvPr>
        </p:nvSpPr>
        <p:spPr/>
        <p:txBody>
          <a:bodyPr/>
          <a:lstStyle>
            <a:lvl1pPr>
              <a:defRPr sz="1000">
                <a:latin typeface="Arial" pitchFamily="34" charset="0"/>
                <a:cs typeface="Arial" pitchFamily="34" charset="0"/>
              </a:defRPr>
            </a:lvl1pPr>
          </a:lstStyle>
          <a:p>
            <a:pPr>
              <a:defRPr/>
            </a:pPr>
            <a:endParaRPr lang="en-GB"/>
          </a:p>
        </p:txBody>
      </p:sp>
      <p:sp>
        <p:nvSpPr>
          <p:cNvPr id="8" name="Slide Number Placeholder 3"/>
          <p:cNvSpPr>
            <a:spLocks noGrp="1"/>
          </p:cNvSpPr>
          <p:nvPr>
            <p:ph type="sldNum" sz="quarter" idx="12"/>
          </p:nvPr>
        </p:nvSpPr>
        <p:spPr/>
        <p:txBody>
          <a:bodyPr/>
          <a:lstStyle>
            <a:lvl1pPr>
              <a:defRPr sz="1000" smtClean="0">
                <a:latin typeface="Arial" pitchFamily="34" charset="0"/>
                <a:cs typeface="Arial" pitchFamily="34" charset="0"/>
              </a:defRPr>
            </a:lvl1pPr>
          </a:lstStyle>
          <a:p>
            <a:pPr>
              <a:defRPr/>
            </a:pPr>
            <a:fld id="{3E70B4BF-BA15-4E02-A0CD-91A536DF2E21}" type="slidenum">
              <a:rPr lang="en-GB"/>
              <a:pPr>
                <a:defRPr/>
              </a:pPr>
              <a:t>‹#›</a:t>
            </a:fld>
            <a:endParaRPr lang="en-GB"/>
          </a:p>
        </p:txBody>
      </p:sp>
    </p:spTree>
    <p:extLst>
      <p:ext uri="{BB962C8B-B14F-4D97-AF65-F5344CB8AC3E}">
        <p14:creationId xmlns:p14="http://schemas.microsoft.com/office/powerpoint/2010/main" val="3076587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sz="1000" smtClean="0">
                <a:latin typeface="Arial" pitchFamily="34" charset="0"/>
                <a:cs typeface="Arial" pitchFamily="34" charset="0"/>
              </a:defRPr>
            </a:lvl1pPr>
          </a:lstStyle>
          <a:p>
            <a:pPr>
              <a:defRPr/>
            </a:pPr>
            <a:fld id="{C485ABCF-7536-408B-8F33-FA324581A66D}" type="datetimeFigureOut">
              <a:rPr lang="en-GB"/>
              <a:pPr>
                <a:defRPr/>
              </a:pPr>
              <a:t>02/05/2018</a:t>
            </a:fld>
            <a:endParaRPr lang="en-GB"/>
          </a:p>
        </p:txBody>
      </p:sp>
      <p:sp>
        <p:nvSpPr>
          <p:cNvPr id="5" name="Footer Placeholder 4"/>
          <p:cNvSpPr>
            <a:spLocks noGrp="1"/>
          </p:cNvSpPr>
          <p:nvPr>
            <p:ph type="ftr" sz="quarter" idx="11"/>
          </p:nvPr>
        </p:nvSpPr>
        <p:spPr/>
        <p:txBody>
          <a:bodyPr/>
          <a:lstStyle>
            <a:lvl1pPr>
              <a:defRPr sz="1000">
                <a:latin typeface="Arial" pitchFamily="34" charset="0"/>
                <a:cs typeface="Arial" pitchFamily="34" charset="0"/>
              </a:defRPr>
            </a:lvl1pPr>
          </a:lstStyle>
          <a:p>
            <a:pPr>
              <a:defRPr/>
            </a:pPr>
            <a:endParaRPr lang="en-GB"/>
          </a:p>
        </p:txBody>
      </p:sp>
      <p:sp>
        <p:nvSpPr>
          <p:cNvPr id="6" name="Slide Number Placeholder 5"/>
          <p:cNvSpPr>
            <a:spLocks noGrp="1"/>
          </p:cNvSpPr>
          <p:nvPr>
            <p:ph type="sldNum" sz="quarter" idx="12"/>
          </p:nvPr>
        </p:nvSpPr>
        <p:spPr/>
        <p:txBody>
          <a:bodyPr/>
          <a:lstStyle>
            <a:lvl1pPr>
              <a:defRPr sz="1000" smtClean="0">
                <a:latin typeface="Arial" pitchFamily="34" charset="0"/>
                <a:cs typeface="Arial" pitchFamily="34" charset="0"/>
              </a:defRPr>
            </a:lvl1pPr>
          </a:lstStyle>
          <a:p>
            <a:pPr>
              <a:defRPr/>
            </a:pPr>
            <a:fld id="{59AA373F-3E6D-446B-B509-7FC2B1C069F0}" type="slidenum">
              <a:rPr lang="en-GB"/>
              <a:pPr>
                <a:defRPr/>
              </a:pPr>
              <a:t>‹#›</a:t>
            </a:fld>
            <a:endParaRPr lang="en-GB"/>
          </a:p>
        </p:txBody>
      </p:sp>
    </p:spTree>
    <p:extLst>
      <p:ext uri="{BB962C8B-B14F-4D97-AF65-F5344CB8AC3E}">
        <p14:creationId xmlns:p14="http://schemas.microsoft.com/office/powerpoint/2010/main" val="789301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Arial" pitchFamily="34" charset="0"/>
                <a:cs typeface="Arial" pitchFamily="34" charset="0"/>
              </a:defRPr>
            </a:lvl1pPr>
          </a:lstStyle>
          <a:p>
            <a:r>
              <a:rPr lang="en-US" dirty="0"/>
              <a:t>Click to edit Master title style</a:t>
            </a:r>
            <a:endParaRPr lang="en-GB" dirty="0"/>
          </a:p>
        </p:txBody>
      </p:sp>
      <p:sp>
        <p:nvSpPr>
          <p:cNvPr id="3" name="Vertical Text Placeholder 2"/>
          <p:cNvSpPr>
            <a:spLocks noGrp="1"/>
          </p:cNvSpPr>
          <p:nvPr>
            <p:ph type="body" orient="vert" idx="1"/>
          </p:nvPr>
        </p:nvSpPr>
        <p:spPr>
          <a:xfrm>
            <a:off x="457200" y="274638"/>
            <a:ext cx="6019800" cy="5851525"/>
          </a:xfrm>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sz="1000" smtClean="0">
                <a:latin typeface="Arial" pitchFamily="34" charset="0"/>
                <a:cs typeface="Arial" pitchFamily="34" charset="0"/>
              </a:defRPr>
            </a:lvl1pPr>
          </a:lstStyle>
          <a:p>
            <a:pPr>
              <a:defRPr/>
            </a:pPr>
            <a:fld id="{3C7169B1-2442-48D8-9EFF-8C57811A2A8C}" type="datetimeFigureOut">
              <a:rPr lang="en-GB"/>
              <a:pPr>
                <a:defRPr/>
              </a:pPr>
              <a:t>02/05/2018</a:t>
            </a:fld>
            <a:endParaRPr lang="en-GB"/>
          </a:p>
        </p:txBody>
      </p:sp>
      <p:sp>
        <p:nvSpPr>
          <p:cNvPr id="5" name="Footer Placeholder 4"/>
          <p:cNvSpPr>
            <a:spLocks noGrp="1"/>
          </p:cNvSpPr>
          <p:nvPr>
            <p:ph type="ftr" sz="quarter" idx="11"/>
          </p:nvPr>
        </p:nvSpPr>
        <p:spPr/>
        <p:txBody>
          <a:bodyPr/>
          <a:lstStyle>
            <a:lvl1pPr>
              <a:defRPr sz="1000">
                <a:latin typeface="Arial" pitchFamily="34" charset="0"/>
                <a:cs typeface="Arial" pitchFamily="34" charset="0"/>
              </a:defRPr>
            </a:lvl1pPr>
          </a:lstStyle>
          <a:p>
            <a:pPr>
              <a:defRPr/>
            </a:pPr>
            <a:endParaRPr lang="en-GB"/>
          </a:p>
        </p:txBody>
      </p:sp>
      <p:sp>
        <p:nvSpPr>
          <p:cNvPr id="6" name="Slide Number Placeholder 5"/>
          <p:cNvSpPr>
            <a:spLocks noGrp="1"/>
          </p:cNvSpPr>
          <p:nvPr>
            <p:ph type="sldNum" sz="quarter" idx="12"/>
          </p:nvPr>
        </p:nvSpPr>
        <p:spPr/>
        <p:txBody>
          <a:bodyPr/>
          <a:lstStyle>
            <a:lvl1pPr>
              <a:defRPr sz="1000" smtClean="0">
                <a:latin typeface="Arial" pitchFamily="34" charset="0"/>
                <a:cs typeface="Arial" pitchFamily="34" charset="0"/>
              </a:defRPr>
            </a:lvl1pPr>
          </a:lstStyle>
          <a:p>
            <a:pPr>
              <a:defRPr/>
            </a:pPr>
            <a:fld id="{27423D5F-3360-48E0-9A8B-97EC0F53ED0B}" type="slidenum">
              <a:rPr lang="en-GB"/>
              <a:pPr>
                <a:defRPr/>
              </a:pPr>
              <a:t>‹#›</a:t>
            </a:fld>
            <a:endParaRPr lang="en-GB"/>
          </a:p>
        </p:txBody>
      </p:sp>
    </p:spTree>
    <p:extLst>
      <p:ext uri="{BB962C8B-B14F-4D97-AF65-F5344CB8AC3E}">
        <p14:creationId xmlns:p14="http://schemas.microsoft.com/office/powerpoint/2010/main" val="2711767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descr="C:\Documents and Settings\PlummO01\Desktop\KCC_Logo_New_2012_Frame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8650" y="6237288"/>
            <a:ext cx="8604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6"/>
          <p:cNvCxnSpPr>
            <a:cxnSpLocks noChangeShapeType="1"/>
          </p:cNvCxnSpPr>
          <p:nvPr/>
        </p:nvCxnSpPr>
        <p:spPr bwMode="auto">
          <a:xfrm>
            <a:off x="107950" y="6199188"/>
            <a:ext cx="896461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normAutofit/>
          </a:bodyPr>
          <a:lstStyle>
            <a:lvl1pPr>
              <a:defRPr sz="3600">
                <a:solidFill>
                  <a:srgbClr val="4283C4"/>
                </a:solidFill>
                <a:latin typeface="Arial" pitchFamily="34" charset="0"/>
                <a:cs typeface="Arial" pitchFamily="34" charset="0"/>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Date Placeholder 1"/>
          <p:cNvSpPr>
            <a:spLocks noGrp="1"/>
          </p:cNvSpPr>
          <p:nvPr>
            <p:ph type="dt" sz="half" idx="10"/>
          </p:nvPr>
        </p:nvSpPr>
        <p:spPr/>
        <p:txBody>
          <a:bodyPr/>
          <a:lstStyle>
            <a:lvl1pPr>
              <a:defRPr sz="1000" smtClean="0">
                <a:latin typeface="Arial" pitchFamily="34" charset="0"/>
                <a:cs typeface="Arial" pitchFamily="34" charset="0"/>
              </a:defRPr>
            </a:lvl1pPr>
          </a:lstStyle>
          <a:p>
            <a:pPr>
              <a:defRPr/>
            </a:pPr>
            <a:fld id="{D029023A-2FE6-4286-9DC1-7452791915D3}" type="datetimeFigureOut">
              <a:rPr lang="en-GB"/>
              <a:pPr>
                <a:defRPr/>
              </a:pPr>
              <a:t>02/05/2018</a:t>
            </a:fld>
            <a:endParaRPr lang="en-GB" dirty="0"/>
          </a:p>
        </p:txBody>
      </p:sp>
      <p:sp>
        <p:nvSpPr>
          <p:cNvPr id="7" name="Footer Placeholder 2"/>
          <p:cNvSpPr>
            <a:spLocks noGrp="1"/>
          </p:cNvSpPr>
          <p:nvPr>
            <p:ph type="ftr" sz="quarter" idx="11"/>
          </p:nvPr>
        </p:nvSpPr>
        <p:spPr/>
        <p:txBody>
          <a:bodyPr/>
          <a:lstStyle>
            <a:lvl1pPr>
              <a:defRPr sz="1000">
                <a:latin typeface="Arial" pitchFamily="34" charset="0"/>
                <a:cs typeface="Arial" pitchFamily="34" charset="0"/>
              </a:defRPr>
            </a:lvl1pPr>
          </a:lstStyle>
          <a:p>
            <a:pPr>
              <a:defRPr/>
            </a:pPr>
            <a:endParaRPr lang="en-GB"/>
          </a:p>
        </p:txBody>
      </p:sp>
      <p:sp>
        <p:nvSpPr>
          <p:cNvPr id="8" name="Slide Number Placeholder 3"/>
          <p:cNvSpPr>
            <a:spLocks noGrp="1"/>
          </p:cNvSpPr>
          <p:nvPr>
            <p:ph type="sldNum" sz="quarter" idx="12"/>
          </p:nvPr>
        </p:nvSpPr>
        <p:spPr/>
        <p:txBody>
          <a:bodyPr/>
          <a:lstStyle>
            <a:lvl1pPr>
              <a:defRPr sz="1000" smtClean="0">
                <a:latin typeface="Arial" pitchFamily="34" charset="0"/>
                <a:cs typeface="Arial" pitchFamily="34" charset="0"/>
              </a:defRPr>
            </a:lvl1pPr>
          </a:lstStyle>
          <a:p>
            <a:pPr>
              <a:defRPr/>
            </a:pPr>
            <a:fld id="{3926D5AF-31EA-4F4A-AB13-EB57E760A5B5}" type="slidenum">
              <a:rPr lang="en-GB"/>
              <a:pPr>
                <a:defRPr/>
              </a:pPr>
              <a:t>‹#›</a:t>
            </a:fld>
            <a:endParaRPr lang="en-GB"/>
          </a:p>
        </p:txBody>
      </p:sp>
    </p:spTree>
    <p:extLst>
      <p:ext uri="{BB962C8B-B14F-4D97-AF65-F5344CB8AC3E}">
        <p14:creationId xmlns:p14="http://schemas.microsoft.com/office/powerpoint/2010/main" val="4123386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Arial" pitchFamily="34" charset="0"/>
                <a:cs typeface="Arial" pitchFamily="34" charset="0"/>
              </a:defRPr>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1"/>
          <p:cNvSpPr>
            <a:spLocks noGrp="1"/>
          </p:cNvSpPr>
          <p:nvPr>
            <p:ph type="dt" sz="half" idx="10"/>
          </p:nvPr>
        </p:nvSpPr>
        <p:spPr/>
        <p:txBody>
          <a:bodyPr/>
          <a:lstStyle>
            <a:lvl1pPr>
              <a:defRPr sz="1000" smtClean="0">
                <a:latin typeface="Arial" pitchFamily="34" charset="0"/>
                <a:cs typeface="Arial" pitchFamily="34" charset="0"/>
              </a:defRPr>
            </a:lvl1pPr>
          </a:lstStyle>
          <a:p>
            <a:pPr>
              <a:defRPr/>
            </a:pPr>
            <a:fld id="{6430D092-2A98-4A32-A23B-B0AB2D58C729}" type="datetimeFigureOut">
              <a:rPr lang="en-GB"/>
              <a:pPr>
                <a:defRPr/>
              </a:pPr>
              <a:t>02/05/2018</a:t>
            </a:fld>
            <a:endParaRPr lang="en-GB"/>
          </a:p>
        </p:txBody>
      </p:sp>
      <p:sp>
        <p:nvSpPr>
          <p:cNvPr id="5" name="Footer Placeholder 2"/>
          <p:cNvSpPr>
            <a:spLocks noGrp="1"/>
          </p:cNvSpPr>
          <p:nvPr>
            <p:ph type="ftr" sz="quarter" idx="11"/>
          </p:nvPr>
        </p:nvSpPr>
        <p:spPr/>
        <p:txBody>
          <a:bodyPr/>
          <a:lstStyle>
            <a:lvl1pPr>
              <a:defRPr sz="1000">
                <a:latin typeface="Arial" pitchFamily="34" charset="0"/>
                <a:cs typeface="Arial" pitchFamily="34" charset="0"/>
              </a:defRPr>
            </a:lvl1pPr>
          </a:lstStyle>
          <a:p>
            <a:pPr>
              <a:defRPr/>
            </a:pPr>
            <a:endParaRPr lang="en-GB"/>
          </a:p>
        </p:txBody>
      </p:sp>
      <p:sp>
        <p:nvSpPr>
          <p:cNvPr id="6" name="Slide Number Placeholder 3"/>
          <p:cNvSpPr>
            <a:spLocks noGrp="1"/>
          </p:cNvSpPr>
          <p:nvPr>
            <p:ph type="sldNum" sz="quarter" idx="12"/>
          </p:nvPr>
        </p:nvSpPr>
        <p:spPr/>
        <p:txBody>
          <a:bodyPr/>
          <a:lstStyle>
            <a:lvl1pPr>
              <a:defRPr sz="1000" smtClean="0">
                <a:latin typeface="Arial" pitchFamily="34" charset="0"/>
                <a:cs typeface="Arial" pitchFamily="34" charset="0"/>
              </a:defRPr>
            </a:lvl1pPr>
          </a:lstStyle>
          <a:p>
            <a:pPr>
              <a:defRPr/>
            </a:pPr>
            <a:fld id="{50FD52F3-ACC3-4B92-9A71-43781B21EFCF}" type="slidenum">
              <a:rPr lang="en-GB"/>
              <a:pPr>
                <a:defRPr/>
              </a:pPr>
              <a:t>‹#›</a:t>
            </a:fld>
            <a:endParaRPr lang="en-GB"/>
          </a:p>
        </p:txBody>
      </p:sp>
    </p:spTree>
    <p:extLst>
      <p:ext uri="{BB962C8B-B14F-4D97-AF65-F5344CB8AC3E}">
        <p14:creationId xmlns:p14="http://schemas.microsoft.com/office/powerpoint/2010/main" val="3604431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dirty="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1"/>
          <p:cNvSpPr>
            <a:spLocks noGrp="1"/>
          </p:cNvSpPr>
          <p:nvPr>
            <p:ph type="dt" sz="half" idx="10"/>
          </p:nvPr>
        </p:nvSpPr>
        <p:spPr/>
        <p:txBody>
          <a:bodyPr/>
          <a:lstStyle>
            <a:lvl1pPr>
              <a:defRPr sz="1000" smtClean="0">
                <a:latin typeface="Arial" pitchFamily="34" charset="0"/>
                <a:cs typeface="Arial" pitchFamily="34" charset="0"/>
              </a:defRPr>
            </a:lvl1pPr>
          </a:lstStyle>
          <a:p>
            <a:pPr>
              <a:defRPr/>
            </a:pPr>
            <a:fld id="{547E75C1-CE34-4DAB-9E69-1BEB35E984A6}" type="datetimeFigureOut">
              <a:rPr lang="en-GB"/>
              <a:pPr>
                <a:defRPr/>
              </a:pPr>
              <a:t>02/05/2018</a:t>
            </a:fld>
            <a:endParaRPr lang="en-GB"/>
          </a:p>
        </p:txBody>
      </p:sp>
      <p:sp>
        <p:nvSpPr>
          <p:cNvPr id="6" name="Footer Placeholder 2"/>
          <p:cNvSpPr>
            <a:spLocks noGrp="1"/>
          </p:cNvSpPr>
          <p:nvPr>
            <p:ph type="ftr" sz="quarter" idx="11"/>
          </p:nvPr>
        </p:nvSpPr>
        <p:spPr/>
        <p:txBody>
          <a:bodyPr/>
          <a:lstStyle>
            <a:lvl1pPr>
              <a:defRPr sz="1000">
                <a:latin typeface="Arial" pitchFamily="34" charset="0"/>
                <a:cs typeface="Arial" pitchFamily="34" charset="0"/>
              </a:defRPr>
            </a:lvl1pPr>
          </a:lstStyle>
          <a:p>
            <a:pPr>
              <a:defRPr/>
            </a:pPr>
            <a:endParaRPr lang="en-GB"/>
          </a:p>
        </p:txBody>
      </p:sp>
      <p:sp>
        <p:nvSpPr>
          <p:cNvPr id="7" name="Slide Number Placeholder 3"/>
          <p:cNvSpPr>
            <a:spLocks noGrp="1"/>
          </p:cNvSpPr>
          <p:nvPr>
            <p:ph type="sldNum" sz="quarter" idx="12"/>
          </p:nvPr>
        </p:nvSpPr>
        <p:spPr/>
        <p:txBody>
          <a:bodyPr/>
          <a:lstStyle>
            <a:lvl1pPr>
              <a:defRPr sz="1000" smtClean="0">
                <a:latin typeface="Arial" pitchFamily="34" charset="0"/>
                <a:cs typeface="Arial" pitchFamily="34" charset="0"/>
              </a:defRPr>
            </a:lvl1pPr>
          </a:lstStyle>
          <a:p>
            <a:pPr>
              <a:defRPr/>
            </a:pPr>
            <a:fld id="{0A3AF141-893B-4A9E-8745-796610FBE0C9}" type="slidenum">
              <a:rPr lang="en-GB"/>
              <a:pPr>
                <a:defRPr/>
              </a:pPr>
              <a:t>‹#›</a:t>
            </a:fld>
            <a:endParaRPr lang="en-GB"/>
          </a:p>
        </p:txBody>
      </p:sp>
    </p:spTree>
    <p:extLst>
      <p:ext uri="{BB962C8B-B14F-4D97-AF65-F5344CB8AC3E}">
        <p14:creationId xmlns:p14="http://schemas.microsoft.com/office/powerpoint/2010/main" val="2333646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4283C4"/>
                </a:solidFill>
                <a:latin typeface="Arial" pitchFamily="34" charset="0"/>
                <a:cs typeface="Arial" pitchFamily="34" charset="0"/>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1"/>
          <p:cNvSpPr>
            <a:spLocks noGrp="1"/>
          </p:cNvSpPr>
          <p:nvPr>
            <p:ph type="dt" sz="half" idx="10"/>
          </p:nvPr>
        </p:nvSpPr>
        <p:spPr/>
        <p:txBody>
          <a:bodyPr/>
          <a:lstStyle>
            <a:lvl1pPr>
              <a:defRPr sz="1000" smtClean="0">
                <a:latin typeface="Arial" pitchFamily="34" charset="0"/>
                <a:cs typeface="Arial" pitchFamily="34" charset="0"/>
              </a:defRPr>
            </a:lvl1pPr>
          </a:lstStyle>
          <a:p>
            <a:pPr>
              <a:defRPr/>
            </a:pPr>
            <a:fld id="{005AD03A-5B66-49D4-B448-E8D1788F6F4F}" type="datetimeFigureOut">
              <a:rPr lang="en-GB"/>
              <a:pPr>
                <a:defRPr/>
              </a:pPr>
              <a:t>02/05/2018</a:t>
            </a:fld>
            <a:endParaRPr lang="en-GB"/>
          </a:p>
        </p:txBody>
      </p:sp>
      <p:sp>
        <p:nvSpPr>
          <p:cNvPr id="8" name="Footer Placeholder 2"/>
          <p:cNvSpPr>
            <a:spLocks noGrp="1"/>
          </p:cNvSpPr>
          <p:nvPr>
            <p:ph type="ftr" sz="quarter" idx="11"/>
          </p:nvPr>
        </p:nvSpPr>
        <p:spPr/>
        <p:txBody>
          <a:bodyPr/>
          <a:lstStyle>
            <a:lvl1pPr>
              <a:defRPr sz="1000">
                <a:latin typeface="Arial" pitchFamily="34" charset="0"/>
                <a:cs typeface="Arial" pitchFamily="34" charset="0"/>
              </a:defRPr>
            </a:lvl1pPr>
          </a:lstStyle>
          <a:p>
            <a:pPr>
              <a:defRPr/>
            </a:pPr>
            <a:endParaRPr lang="en-GB"/>
          </a:p>
        </p:txBody>
      </p:sp>
      <p:sp>
        <p:nvSpPr>
          <p:cNvPr id="9" name="Slide Number Placeholder 3"/>
          <p:cNvSpPr>
            <a:spLocks noGrp="1"/>
          </p:cNvSpPr>
          <p:nvPr>
            <p:ph type="sldNum" sz="quarter" idx="12"/>
          </p:nvPr>
        </p:nvSpPr>
        <p:spPr/>
        <p:txBody>
          <a:bodyPr/>
          <a:lstStyle>
            <a:lvl1pPr>
              <a:defRPr sz="1000" smtClean="0">
                <a:latin typeface="Arial" pitchFamily="34" charset="0"/>
                <a:cs typeface="Arial" pitchFamily="34" charset="0"/>
              </a:defRPr>
            </a:lvl1pPr>
          </a:lstStyle>
          <a:p>
            <a:pPr>
              <a:defRPr/>
            </a:pPr>
            <a:fld id="{3A7C9613-C59B-4DD5-93BD-9BACE434D12F}" type="slidenum">
              <a:rPr lang="en-GB"/>
              <a:pPr>
                <a:defRPr/>
              </a:pPr>
              <a:t>‹#›</a:t>
            </a:fld>
            <a:endParaRPr lang="en-GB"/>
          </a:p>
        </p:txBody>
      </p:sp>
    </p:spTree>
    <p:extLst>
      <p:ext uri="{BB962C8B-B14F-4D97-AF65-F5344CB8AC3E}">
        <p14:creationId xmlns:p14="http://schemas.microsoft.com/office/powerpoint/2010/main" val="805783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4283C4"/>
                </a:solidFill>
                <a:latin typeface="Arial" pitchFamily="34" charset="0"/>
                <a:cs typeface="Arial" pitchFamily="34" charset="0"/>
              </a:defRPr>
            </a:lvl1pPr>
          </a:lstStyle>
          <a:p>
            <a:r>
              <a:rPr lang="en-US" dirty="0"/>
              <a:t>Click to edit Master title style</a:t>
            </a:r>
            <a:endParaRPr lang="en-GB" dirty="0"/>
          </a:p>
        </p:txBody>
      </p:sp>
      <p:sp>
        <p:nvSpPr>
          <p:cNvPr id="3" name="Date Placeholder 1"/>
          <p:cNvSpPr>
            <a:spLocks noGrp="1"/>
          </p:cNvSpPr>
          <p:nvPr>
            <p:ph type="dt" sz="half" idx="10"/>
          </p:nvPr>
        </p:nvSpPr>
        <p:spPr/>
        <p:txBody>
          <a:bodyPr/>
          <a:lstStyle>
            <a:lvl1pPr>
              <a:defRPr sz="1000" smtClean="0">
                <a:latin typeface="Arial" pitchFamily="34" charset="0"/>
                <a:cs typeface="Arial" pitchFamily="34" charset="0"/>
              </a:defRPr>
            </a:lvl1pPr>
          </a:lstStyle>
          <a:p>
            <a:pPr>
              <a:defRPr/>
            </a:pPr>
            <a:fld id="{C9C93B09-A61A-4E04-862A-A88444130E12}" type="datetimeFigureOut">
              <a:rPr lang="en-GB"/>
              <a:pPr>
                <a:defRPr/>
              </a:pPr>
              <a:t>02/05/2018</a:t>
            </a:fld>
            <a:endParaRPr lang="en-GB"/>
          </a:p>
        </p:txBody>
      </p:sp>
      <p:sp>
        <p:nvSpPr>
          <p:cNvPr id="4" name="Footer Placeholder 2"/>
          <p:cNvSpPr>
            <a:spLocks noGrp="1"/>
          </p:cNvSpPr>
          <p:nvPr>
            <p:ph type="ftr" sz="quarter" idx="11"/>
          </p:nvPr>
        </p:nvSpPr>
        <p:spPr/>
        <p:txBody>
          <a:bodyPr/>
          <a:lstStyle>
            <a:lvl1pPr>
              <a:defRPr sz="1000">
                <a:latin typeface="Arial" pitchFamily="34" charset="0"/>
                <a:cs typeface="Arial" pitchFamily="34" charset="0"/>
              </a:defRPr>
            </a:lvl1pPr>
          </a:lstStyle>
          <a:p>
            <a:pPr>
              <a:defRPr/>
            </a:pPr>
            <a:endParaRPr lang="en-GB"/>
          </a:p>
        </p:txBody>
      </p:sp>
      <p:sp>
        <p:nvSpPr>
          <p:cNvPr id="5" name="Slide Number Placeholder 3"/>
          <p:cNvSpPr>
            <a:spLocks noGrp="1"/>
          </p:cNvSpPr>
          <p:nvPr>
            <p:ph type="sldNum" sz="quarter" idx="12"/>
          </p:nvPr>
        </p:nvSpPr>
        <p:spPr/>
        <p:txBody>
          <a:bodyPr/>
          <a:lstStyle>
            <a:lvl1pPr>
              <a:defRPr sz="1000" smtClean="0">
                <a:latin typeface="Arial" pitchFamily="34" charset="0"/>
                <a:cs typeface="Arial" pitchFamily="34" charset="0"/>
              </a:defRPr>
            </a:lvl1pPr>
          </a:lstStyle>
          <a:p>
            <a:pPr>
              <a:defRPr/>
            </a:pPr>
            <a:fld id="{3FB5E62F-983B-47FC-9A85-E16A81C55D99}" type="slidenum">
              <a:rPr lang="en-GB"/>
              <a:pPr>
                <a:defRPr/>
              </a:pPr>
              <a:t>‹#›</a:t>
            </a:fld>
            <a:endParaRPr lang="en-GB"/>
          </a:p>
        </p:txBody>
      </p:sp>
    </p:spTree>
    <p:extLst>
      <p:ext uri="{BB962C8B-B14F-4D97-AF65-F5344CB8AC3E}">
        <p14:creationId xmlns:p14="http://schemas.microsoft.com/office/powerpoint/2010/main" val="143013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z="1000" smtClean="0">
                <a:latin typeface="Arial" pitchFamily="34" charset="0"/>
                <a:cs typeface="Arial" pitchFamily="34" charset="0"/>
              </a:defRPr>
            </a:lvl1pPr>
          </a:lstStyle>
          <a:p>
            <a:pPr>
              <a:defRPr/>
            </a:pPr>
            <a:fld id="{EFDD74BB-9BEB-4C10-B6F9-306D352CE576}" type="datetimeFigureOut">
              <a:rPr lang="en-GB"/>
              <a:pPr>
                <a:defRPr/>
              </a:pPr>
              <a:t>02/05/2018</a:t>
            </a:fld>
            <a:endParaRPr lang="en-GB"/>
          </a:p>
        </p:txBody>
      </p:sp>
      <p:sp>
        <p:nvSpPr>
          <p:cNvPr id="3" name="Footer Placeholder 2"/>
          <p:cNvSpPr>
            <a:spLocks noGrp="1"/>
          </p:cNvSpPr>
          <p:nvPr>
            <p:ph type="ftr" sz="quarter" idx="11"/>
          </p:nvPr>
        </p:nvSpPr>
        <p:spPr/>
        <p:txBody>
          <a:bodyPr/>
          <a:lstStyle>
            <a:lvl1pPr>
              <a:defRPr sz="1000">
                <a:latin typeface="Arial" pitchFamily="34" charset="0"/>
                <a:cs typeface="Arial" pitchFamily="34" charset="0"/>
              </a:defRPr>
            </a:lvl1pPr>
          </a:lstStyle>
          <a:p>
            <a:pPr>
              <a:defRPr/>
            </a:pPr>
            <a:endParaRPr lang="en-GB"/>
          </a:p>
        </p:txBody>
      </p:sp>
      <p:sp>
        <p:nvSpPr>
          <p:cNvPr id="4" name="Slide Number Placeholder 3"/>
          <p:cNvSpPr>
            <a:spLocks noGrp="1"/>
          </p:cNvSpPr>
          <p:nvPr>
            <p:ph type="sldNum" sz="quarter" idx="12"/>
          </p:nvPr>
        </p:nvSpPr>
        <p:spPr/>
        <p:txBody>
          <a:bodyPr/>
          <a:lstStyle>
            <a:lvl1pPr>
              <a:defRPr sz="1000" smtClean="0">
                <a:latin typeface="Arial" pitchFamily="34" charset="0"/>
                <a:cs typeface="Arial" pitchFamily="34" charset="0"/>
              </a:defRPr>
            </a:lvl1pPr>
          </a:lstStyle>
          <a:p>
            <a:pPr>
              <a:defRPr/>
            </a:pPr>
            <a:fld id="{20B188A6-8A83-4FDB-B98C-F63FA81D3393}" type="slidenum">
              <a:rPr lang="en-GB"/>
              <a:pPr>
                <a:defRPr/>
              </a:pPr>
              <a:t>‹#›</a:t>
            </a:fld>
            <a:endParaRPr lang="en-GB"/>
          </a:p>
        </p:txBody>
      </p:sp>
    </p:spTree>
    <p:extLst>
      <p:ext uri="{BB962C8B-B14F-4D97-AF65-F5344CB8AC3E}">
        <p14:creationId xmlns:p14="http://schemas.microsoft.com/office/powerpoint/2010/main" val="1510926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Arial" pitchFamily="34" charset="0"/>
                <a:cs typeface="Arial"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3575050" y="273050"/>
            <a:ext cx="5111750" cy="5853113"/>
          </a:xfrm>
        </p:spPr>
        <p:txBody>
          <a:bodyPr/>
          <a:lstStyle>
            <a:lvl1pPr>
              <a:defRPr sz="27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600">
                <a:latin typeface="Arial" pitchFamily="34" charset="0"/>
                <a:cs typeface="Arial"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z="1000" smtClean="0">
                <a:latin typeface="Arial" pitchFamily="34" charset="0"/>
                <a:cs typeface="Arial" pitchFamily="34" charset="0"/>
              </a:defRPr>
            </a:lvl1pPr>
          </a:lstStyle>
          <a:p>
            <a:pPr>
              <a:defRPr/>
            </a:pPr>
            <a:fld id="{B374C066-C95B-42B9-8954-4D7DF52D15DC}" type="datetimeFigureOut">
              <a:rPr lang="en-GB"/>
              <a:pPr>
                <a:defRPr/>
              </a:pPr>
              <a:t>02/05/2018</a:t>
            </a:fld>
            <a:endParaRPr lang="en-GB"/>
          </a:p>
        </p:txBody>
      </p:sp>
      <p:sp>
        <p:nvSpPr>
          <p:cNvPr id="6" name="Footer Placeholder 5"/>
          <p:cNvSpPr>
            <a:spLocks noGrp="1"/>
          </p:cNvSpPr>
          <p:nvPr>
            <p:ph type="ftr" sz="quarter" idx="11"/>
          </p:nvPr>
        </p:nvSpPr>
        <p:spPr/>
        <p:txBody>
          <a:bodyPr/>
          <a:lstStyle>
            <a:lvl1pPr>
              <a:defRPr sz="1000">
                <a:latin typeface="Arial" pitchFamily="34" charset="0"/>
                <a:cs typeface="Arial" pitchFamily="34" charset="0"/>
              </a:defRPr>
            </a:lvl1pPr>
          </a:lstStyle>
          <a:p>
            <a:pPr>
              <a:defRPr/>
            </a:pPr>
            <a:endParaRPr lang="en-GB"/>
          </a:p>
        </p:txBody>
      </p:sp>
      <p:sp>
        <p:nvSpPr>
          <p:cNvPr id="7" name="Slide Number Placeholder 6"/>
          <p:cNvSpPr>
            <a:spLocks noGrp="1"/>
          </p:cNvSpPr>
          <p:nvPr>
            <p:ph type="sldNum" sz="quarter" idx="12"/>
          </p:nvPr>
        </p:nvSpPr>
        <p:spPr/>
        <p:txBody>
          <a:bodyPr/>
          <a:lstStyle>
            <a:lvl1pPr>
              <a:defRPr sz="1000" smtClean="0">
                <a:latin typeface="Arial" pitchFamily="34" charset="0"/>
                <a:cs typeface="Arial" pitchFamily="34" charset="0"/>
              </a:defRPr>
            </a:lvl1pPr>
          </a:lstStyle>
          <a:p>
            <a:pPr>
              <a:defRPr/>
            </a:pPr>
            <a:fld id="{43CA3655-2866-4846-B327-381D58E5B4F1}" type="slidenum">
              <a:rPr lang="en-GB"/>
              <a:pPr>
                <a:defRPr/>
              </a:pPr>
              <a:t>‹#›</a:t>
            </a:fld>
            <a:endParaRPr lang="en-GB"/>
          </a:p>
        </p:txBody>
      </p:sp>
    </p:spTree>
    <p:extLst>
      <p:ext uri="{BB962C8B-B14F-4D97-AF65-F5344CB8AC3E}">
        <p14:creationId xmlns:p14="http://schemas.microsoft.com/office/powerpoint/2010/main" val="3488405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atin typeface="Arial" pitchFamily="34" charset="0"/>
                <a:cs typeface="Arial" pitchFamily="34" charset="0"/>
              </a:defRPr>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sz="1000" smtClean="0">
                <a:latin typeface="Arial" pitchFamily="34" charset="0"/>
                <a:cs typeface="Arial" pitchFamily="34" charset="0"/>
              </a:defRPr>
            </a:lvl1pPr>
          </a:lstStyle>
          <a:p>
            <a:pPr>
              <a:defRPr/>
            </a:pPr>
            <a:fld id="{B5633E26-90E5-47AB-972F-7BDA2A3DD98C}" type="datetimeFigureOut">
              <a:rPr lang="en-GB"/>
              <a:pPr>
                <a:defRPr/>
              </a:pPr>
              <a:t>02/05/2018</a:t>
            </a:fld>
            <a:endParaRPr lang="en-GB"/>
          </a:p>
        </p:txBody>
      </p:sp>
      <p:sp>
        <p:nvSpPr>
          <p:cNvPr id="6" name="Footer Placeholder 5"/>
          <p:cNvSpPr>
            <a:spLocks noGrp="1"/>
          </p:cNvSpPr>
          <p:nvPr>
            <p:ph type="ftr" sz="quarter" idx="11"/>
          </p:nvPr>
        </p:nvSpPr>
        <p:spPr/>
        <p:txBody>
          <a:bodyPr/>
          <a:lstStyle>
            <a:lvl1pPr>
              <a:defRPr sz="1000">
                <a:latin typeface="Arial" pitchFamily="34" charset="0"/>
                <a:cs typeface="Arial" pitchFamily="34" charset="0"/>
              </a:defRPr>
            </a:lvl1pPr>
          </a:lstStyle>
          <a:p>
            <a:pPr>
              <a:defRPr/>
            </a:pPr>
            <a:endParaRPr lang="en-GB"/>
          </a:p>
        </p:txBody>
      </p:sp>
      <p:sp>
        <p:nvSpPr>
          <p:cNvPr id="7" name="Slide Number Placeholder 6"/>
          <p:cNvSpPr>
            <a:spLocks noGrp="1"/>
          </p:cNvSpPr>
          <p:nvPr>
            <p:ph type="sldNum" sz="quarter" idx="12"/>
          </p:nvPr>
        </p:nvSpPr>
        <p:spPr/>
        <p:txBody>
          <a:bodyPr/>
          <a:lstStyle>
            <a:lvl1pPr>
              <a:defRPr sz="1000" smtClean="0">
                <a:latin typeface="Arial" pitchFamily="34" charset="0"/>
                <a:cs typeface="Arial" pitchFamily="34" charset="0"/>
              </a:defRPr>
            </a:lvl1pPr>
          </a:lstStyle>
          <a:p>
            <a:pPr>
              <a:defRPr/>
            </a:pPr>
            <a:fld id="{E0BE4A54-32C6-452E-9E15-DCA14E42B53E}" type="slidenum">
              <a:rPr lang="en-GB"/>
              <a:pPr>
                <a:defRPr/>
              </a:pPr>
              <a:t>‹#›</a:t>
            </a:fld>
            <a:endParaRPr lang="en-GB"/>
          </a:p>
        </p:txBody>
      </p:sp>
    </p:spTree>
    <p:extLst>
      <p:ext uri="{BB962C8B-B14F-4D97-AF65-F5344CB8AC3E}">
        <p14:creationId xmlns:p14="http://schemas.microsoft.com/office/powerpoint/2010/main" val="361446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85D748DE-9F86-4689-A8A2-5B0C0335A331}" type="datetimeFigureOut">
              <a:rPr lang="en-GB"/>
              <a:pPr>
                <a:defRPr/>
              </a:pPr>
              <a:t>02/05/2018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A33C746E-DD39-4331-898D-8CF3AAA1C3F6}"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rtl="0" fontAlgn="base">
        <a:spcBef>
          <a:spcPct val="0"/>
        </a:spcBef>
        <a:spcAft>
          <a:spcPct val="0"/>
        </a:spcAft>
        <a:defRPr sz="3600" b="1" kern="1200">
          <a:solidFill>
            <a:srgbClr val="4283C4"/>
          </a:solidFill>
          <a:latin typeface="Arial" pitchFamily="34" charset="0"/>
          <a:ea typeface="+mj-ea"/>
          <a:cs typeface="Arial" pitchFamily="34" charset="0"/>
        </a:defRPr>
      </a:lvl1pPr>
      <a:lvl2pPr algn="ctr" rtl="0" fontAlgn="base">
        <a:spcBef>
          <a:spcPct val="0"/>
        </a:spcBef>
        <a:spcAft>
          <a:spcPct val="0"/>
        </a:spcAft>
        <a:defRPr sz="3600" b="1">
          <a:solidFill>
            <a:srgbClr val="4283C4"/>
          </a:solidFill>
          <a:latin typeface="Arial" charset="0"/>
          <a:cs typeface="Arial" charset="0"/>
        </a:defRPr>
      </a:lvl2pPr>
      <a:lvl3pPr algn="ctr" rtl="0" fontAlgn="base">
        <a:spcBef>
          <a:spcPct val="0"/>
        </a:spcBef>
        <a:spcAft>
          <a:spcPct val="0"/>
        </a:spcAft>
        <a:defRPr sz="3600" b="1">
          <a:solidFill>
            <a:srgbClr val="4283C4"/>
          </a:solidFill>
          <a:latin typeface="Arial" charset="0"/>
          <a:cs typeface="Arial" charset="0"/>
        </a:defRPr>
      </a:lvl3pPr>
      <a:lvl4pPr algn="ctr" rtl="0" fontAlgn="base">
        <a:spcBef>
          <a:spcPct val="0"/>
        </a:spcBef>
        <a:spcAft>
          <a:spcPct val="0"/>
        </a:spcAft>
        <a:defRPr sz="3600" b="1">
          <a:solidFill>
            <a:srgbClr val="4283C4"/>
          </a:solidFill>
          <a:latin typeface="Arial" charset="0"/>
          <a:cs typeface="Arial" charset="0"/>
        </a:defRPr>
      </a:lvl4pPr>
      <a:lvl5pPr algn="ctr" rtl="0" fontAlgn="base">
        <a:spcBef>
          <a:spcPct val="0"/>
        </a:spcBef>
        <a:spcAft>
          <a:spcPct val="0"/>
        </a:spcAft>
        <a:defRPr sz="3600" b="1">
          <a:solidFill>
            <a:srgbClr val="4283C4"/>
          </a:solidFill>
          <a:latin typeface="Arial" charset="0"/>
          <a:cs typeface="Arial" charset="0"/>
        </a:defRPr>
      </a:lvl5pPr>
      <a:lvl6pPr marL="457200" algn="ctr" rtl="0" fontAlgn="base">
        <a:spcBef>
          <a:spcPct val="0"/>
        </a:spcBef>
        <a:spcAft>
          <a:spcPct val="0"/>
        </a:spcAft>
        <a:defRPr sz="3600" b="1">
          <a:solidFill>
            <a:srgbClr val="4283C4"/>
          </a:solidFill>
          <a:latin typeface="Arial" charset="0"/>
          <a:cs typeface="Arial" charset="0"/>
        </a:defRPr>
      </a:lvl6pPr>
      <a:lvl7pPr marL="914400" algn="ctr" rtl="0" fontAlgn="base">
        <a:spcBef>
          <a:spcPct val="0"/>
        </a:spcBef>
        <a:spcAft>
          <a:spcPct val="0"/>
        </a:spcAft>
        <a:defRPr sz="3600" b="1">
          <a:solidFill>
            <a:srgbClr val="4283C4"/>
          </a:solidFill>
          <a:latin typeface="Arial" charset="0"/>
          <a:cs typeface="Arial" charset="0"/>
        </a:defRPr>
      </a:lvl7pPr>
      <a:lvl8pPr marL="1371600" algn="ctr" rtl="0" fontAlgn="base">
        <a:spcBef>
          <a:spcPct val="0"/>
        </a:spcBef>
        <a:spcAft>
          <a:spcPct val="0"/>
        </a:spcAft>
        <a:defRPr sz="3600" b="1">
          <a:solidFill>
            <a:srgbClr val="4283C4"/>
          </a:solidFill>
          <a:latin typeface="Arial" charset="0"/>
          <a:cs typeface="Arial" charset="0"/>
        </a:defRPr>
      </a:lvl8pPr>
      <a:lvl9pPr marL="1828800" algn="ctr" rtl="0" fontAlgn="base">
        <a:spcBef>
          <a:spcPct val="0"/>
        </a:spcBef>
        <a:spcAft>
          <a:spcPct val="0"/>
        </a:spcAft>
        <a:defRPr sz="3600" b="1">
          <a:solidFill>
            <a:srgbClr val="4283C4"/>
          </a:solidFill>
          <a:latin typeface="Arial" charset="0"/>
          <a:cs typeface="Arial" charset="0"/>
        </a:defRPr>
      </a:lvl9pPr>
    </p:titleStyle>
    <p:bodyStyle>
      <a:lvl1pPr marL="342900" indent="-342900" algn="l" rtl="0" fontAlgn="base">
        <a:spcBef>
          <a:spcPct val="20000"/>
        </a:spcBef>
        <a:spcAft>
          <a:spcPct val="0"/>
        </a:spcAft>
        <a:buFont typeface="Arial" charset="0"/>
        <a:buChar char="•"/>
        <a:defRPr sz="2700" kern="1200">
          <a:solidFill>
            <a:schemeClr val="tx1"/>
          </a:solidFill>
          <a:latin typeface="Arial" pitchFamily="34" charset="0"/>
          <a:ea typeface="+mn-ea"/>
          <a:cs typeface="Arial" pitchFamily="34" charset="0"/>
        </a:defRPr>
      </a:lvl1pPr>
      <a:lvl2pPr marL="742950" indent="-285750" algn="l" rtl="0" fontAlgn="base">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2pPr>
      <a:lvl3pPr marL="1143000" indent="-228600" algn="l" rtl="0" fontAlgn="base">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600200" indent="-228600" algn="l" rtl="0" fontAlgn="base">
        <a:spcBef>
          <a:spcPct val="20000"/>
        </a:spcBef>
        <a:spcAft>
          <a:spcPct val="0"/>
        </a:spcAft>
        <a:buFont typeface="Arial" charset="0"/>
        <a:buChar char="–"/>
        <a:defRPr kern="1200">
          <a:solidFill>
            <a:schemeClr val="tx1"/>
          </a:solidFill>
          <a:latin typeface="Arial" pitchFamily="34" charset="0"/>
          <a:ea typeface="+mn-ea"/>
          <a:cs typeface="Arial" pitchFamily="34" charset="0"/>
        </a:defRPr>
      </a:lvl4pPr>
      <a:lvl5pPr marL="2057400" indent="-228600" algn="l" rtl="0" fontAlgn="base">
        <a:spcBef>
          <a:spcPct val="20000"/>
        </a:spcBef>
        <a:spcAft>
          <a:spcPct val="0"/>
        </a:spcAft>
        <a:buFont typeface="Arial" charset="0"/>
        <a:buChar char="»"/>
        <a:defRPr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hsporttrust.org/PE-sport-premiu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p:txBody>
          <a:bodyPr/>
          <a:lstStyle/>
          <a:p>
            <a:r>
              <a:rPr lang="en-GB" altLang="en-US" dirty="0">
                <a:latin typeface="Arial" charset="0"/>
                <a:cs typeface="Arial" charset="0"/>
              </a:rPr>
              <a:t>PE and Sport Funding</a:t>
            </a:r>
          </a:p>
        </p:txBody>
      </p:sp>
      <p:sp>
        <p:nvSpPr>
          <p:cNvPr id="3" name="Subtitle 2"/>
          <p:cNvSpPr>
            <a:spLocks noGrp="1"/>
          </p:cNvSpPr>
          <p:nvPr>
            <p:ph type="subTitle" idx="1"/>
          </p:nvPr>
        </p:nvSpPr>
        <p:spPr>
          <a:xfrm>
            <a:off x="1371600" y="3886200"/>
            <a:ext cx="6400800" cy="982663"/>
          </a:xfrm>
        </p:spPr>
        <p:txBody>
          <a:bodyPr rtlCol="0">
            <a:normAutofit fontScale="92500" lnSpcReduction="10000"/>
          </a:bodyPr>
          <a:lstStyle/>
          <a:p>
            <a:pPr fontAlgn="auto">
              <a:spcAft>
                <a:spcPts val="0"/>
              </a:spcAft>
              <a:buFont typeface="Arial" pitchFamily="34" charset="0"/>
              <a:buNone/>
              <a:defRPr/>
            </a:pPr>
            <a:r>
              <a:rPr lang="en-GB" dirty="0"/>
              <a:t>Jo Winkler</a:t>
            </a:r>
          </a:p>
          <a:p>
            <a:pPr fontAlgn="auto">
              <a:spcAft>
                <a:spcPts val="0"/>
              </a:spcAft>
              <a:buFont typeface="Arial" pitchFamily="34" charset="0"/>
              <a:buNone/>
              <a:defRPr/>
            </a:pPr>
            <a:r>
              <a:rPr lang="en-GB" dirty="0"/>
              <a:t>Senior Improvement Adviser – Commissioning and Training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should the funding be spent?</a:t>
            </a:r>
          </a:p>
        </p:txBody>
      </p:sp>
      <p:sp>
        <p:nvSpPr>
          <p:cNvPr id="3" name="Content Placeholder 2"/>
          <p:cNvSpPr>
            <a:spLocks noGrp="1"/>
          </p:cNvSpPr>
          <p:nvPr>
            <p:ph idx="1"/>
          </p:nvPr>
        </p:nvSpPr>
        <p:spPr/>
        <p:txBody>
          <a:bodyPr/>
          <a:lstStyle/>
          <a:p>
            <a:r>
              <a:rPr lang="en-GB" dirty="0"/>
              <a:t>There are 5 key outcomes required from the funding plus meeting national curriculum requirements for swimming and water safety.</a:t>
            </a:r>
          </a:p>
          <a:p>
            <a:r>
              <a:rPr lang="en-GB" dirty="0"/>
              <a:t>The funding shouldn’t be used to cover the cost of curriculum swimming lessons however it can be used for additional swimming lessons for those pupils who have not met the minimum requirements.</a:t>
            </a:r>
          </a:p>
        </p:txBody>
      </p:sp>
    </p:spTree>
    <p:extLst>
      <p:ext uri="{BB962C8B-B14F-4D97-AF65-F5344CB8AC3E}">
        <p14:creationId xmlns:p14="http://schemas.microsoft.com/office/powerpoint/2010/main" val="1370407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5 </a:t>
            </a:r>
            <a:r>
              <a:rPr lang="en-GB"/>
              <a:t>Key indicators</a:t>
            </a:r>
          </a:p>
        </p:txBody>
      </p:sp>
      <p:sp>
        <p:nvSpPr>
          <p:cNvPr id="3" name="Content Placeholder 2"/>
          <p:cNvSpPr>
            <a:spLocks noGrp="1"/>
          </p:cNvSpPr>
          <p:nvPr>
            <p:ph idx="1"/>
          </p:nvPr>
        </p:nvSpPr>
        <p:spPr/>
        <p:txBody>
          <a:bodyPr/>
          <a:lstStyle/>
          <a:p>
            <a:pPr marL="0" indent="0">
              <a:buNone/>
            </a:pPr>
            <a:r>
              <a:rPr lang="en-GB" sz="2400" dirty="0"/>
              <a:t>The engagement of all pupils in regular physical activity – Chief Medical Officer guidelines recommend that primary school children undertake at least 30 minutes of physical activity a day in school</a:t>
            </a:r>
          </a:p>
          <a:p>
            <a:pPr marL="0" indent="0">
              <a:buNone/>
            </a:pPr>
            <a:r>
              <a:rPr lang="en-GB" sz="2400" dirty="0"/>
              <a:t>2. The profile of PE and sport being raised across the school as a tool for whole school improvement</a:t>
            </a:r>
          </a:p>
          <a:p>
            <a:pPr marL="0" indent="0">
              <a:buNone/>
            </a:pPr>
            <a:r>
              <a:rPr lang="en-GB" sz="2400" dirty="0"/>
              <a:t>3. Increased confidence, knowledge and skills of all staff in teaching PE and sport</a:t>
            </a:r>
          </a:p>
          <a:p>
            <a:pPr marL="0" indent="0">
              <a:buNone/>
            </a:pPr>
            <a:r>
              <a:rPr lang="en-GB" sz="2400" dirty="0"/>
              <a:t>4. Broader experience of a range of sports and activities offered to all pupils</a:t>
            </a:r>
          </a:p>
          <a:p>
            <a:pPr marL="0" indent="0">
              <a:buNone/>
            </a:pPr>
            <a:r>
              <a:rPr lang="en-GB" sz="2400" dirty="0"/>
              <a:t>5. Increased participation in competitive sport</a:t>
            </a:r>
          </a:p>
        </p:txBody>
      </p:sp>
    </p:spTree>
    <p:extLst>
      <p:ext uri="{BB962C8B-B14F-4D97-AF65-F5344CB8AC3E}">
        <p14:creationId xmlns:p14="http://schemas.microsoft.com/office/powerpoint/2010/main" val="3205724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Planning</a:t>
            </a:r>
          </a:p>
        </p:txBody>
      </p:sp>
      <p:sp>
        <p:nvSpPr>
          <p:cNvPr id="3" name="Content Placeholder 2"/>
          <p:cNvSpPr>
            <a:spLocks noGrp="1"/>
          </p:cNvSpPr>
          <p:nvPr>
            <p:ph idx="1"/>
          </p:nvPr>
        </p:nvSpPr>
        <p:spPr/>
        <p:txBody>
          <a:bodyPr/>
          <a:lstStyle/>
          <a:p>
            <a:r>
              <a:rPr lang="en-GB" dirty="0"/>
              <a:t>The Headteacher and PE Coordinator should be planning how to spend the money which should be a reflection of the PE/Sport development plan for the school and be part of the school development plan.</a:t>
            </a:r>
          </a:p>
          <a:p>
            <a:r>
              <a:rPr lang="en-GB" dirty="0"/>
              <a:t>Facilities and resources are not included in the 5 indicators as such however purchases in these areas might be required to directly support additional activity.</a:t>
            </a:r>
          </a:p>
        </p:txBody>
      </p:sp>
    </p:spTree>
    <p:extLst>
      <p:ext uri="{BB962C8B-B14F-4D97-AF65-F5344CB8AC3E}">
        <p14:creationId xmlns:p14="http://schemas.microsoft.com/office/powerpoint/2010/main" val="2068607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Useful Links</a:t>
            </a:r>
          </a:p>
        </p:txBody>
      </p:sp>
      <p:sp>
        <p:nvSpPr>
          <p:cNvPr id="3" name="Content Placeholder 2"/>
          <p:cNvSpPr>
            <a:spLocks noGrp="1"/>
          </p:cNvSpPr>
          <p:nvPr>
            <p:ph idx="1"/>
          </p:nvPr>
        </p:nvSpPr>
        <p:spPr/>
        <p:txBody>
          <a:bodyPr/>
          <a:lstStyle/>
          <a:p>
            <a:r>
              <a:rPr lang="en-GB" dirty="0"/>
              <a:t>Useful sites - </a:t>
            </a:r>
            <a:r>
              <a:rPr lang="en-GB" dirty="0">
                <a:hlinkClick r:id="rId2"/>
              </a:rPr>
              <a:t>https://www.youthsporttrust.org/PE-sport-premium</a:t>
            </a:r>
            <a:endParaRPr lang="en-GB" dirty="0"/>
          </a:p>
          <a:p>
            <a:endParaRPr lang="en-GB" dirty="0"/>
          </a:p>
          <a:p>
            <a:r>
              <a:rPr lang="en-GB" dirty="0"/>
              <a:t>https://www.gov.uk/guidance/pe-and-sport-premium-for-primary-schools#how-to-use-the-pe-and-sport-premium</a:t>
            </a:r>
          </a:p>
        </p:txBody>
      </p:sp>
    </p:spTree>
    <p:extLst>
      <p:ext uri="{BB962C8B-B14F-4D97-AF65-F5344CB8AC3E}">
        <p14:creationId xmlns:p14="http://schemas.microsoft.com/office/powerpoint/2010/main" val="33369381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42229A364E9FC4EBDE1546DFF3D65AD" ma:contentTypeVersion="14" ma:contentTypeDescription="Create a new document." ma:contentTypeScope="" ma:versionID="dae56bd5d8adfca526da9ea2583213d9">
  <xsd:schema xmlns:xsd="http://www.w3.org/2001/XMLSchema" xmlns:xs="http://www.w3.org/2001/XMLSchema" xmlns:p="http://schemas.microsoft.com/office/2006/metadata/properties" xmlns:ns1="http://schemas.microsoft.com/sharepoint/v3" xmlns:ns3="b607a442-3a8b-46cb-8183-2bec4a9e324b" xmlns:ns4="d3c5681a-6188-4afd-8047-4b7024f49c9f" targetNamespace="http://schemas.microsoft.com/office/2006/metadata/properties" ma:root="true" ma:fieldsID="86fd7260956acea85dae71cf63f3584e" ns1:_="" ns3:_="" ns4:_="">
    <xsd:import namespace="http://schemas.microsoft.com/sharepoint/v3"/>
    <xsd:import namespace="b607a442-3a8b-46cb-8183-2bec4a9e324b"/>
    <xsd:import namespace="d3c5681a-6188-4afd-8047-4b7024f49c9f"/>
    <xsd:element name="properties">
      <xsd:complexType>
        <xsd:sequence>
          <xsd:element name="documentManagement">
            <xsd:complexType>
              <xsd:all>
                <xsd:element ref="ns1:PublishingStartDate" minOccurs="0"/>
                <xsd:element ref="ns1:PublishingExpirationDate" minOccurs="0"/>
                <xsd:element ref="ns3:_dlc_DocId" minOccurs="0"/>
                <xsd:element ref="ns3:_dlc_DocIdUrl" minOccurs="0"/>
                <xsd:element ref="ns3:_dlc_DocIdPersistId" minOccurs="0"/>
                <xsd:element ref="ns4:Category" minOccurs="0"/>
                <xsd:element ref="ns3:TaxCatchAll" minOccurs="0"/>
                <xsd:element ref="ns4:Sub_x0020_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607a442-3a8b-46cb-8183-2bec4a9e324b" elementFormDefault="qualified">
    <xsd:import namespace="http://schemas.microsoft.com/office/2006/documentManagement/types"/>
    <xsd:import namespace="http://schemas.microsoft.com/office/infopath/2007/PartnerControls"/>
    <xsd:element name="_dlc_DocId" ma:index="11" nillable="true" ma:displayName="Document ID Value" ma:description="The value of the document ID assigned to this item." ma:internalName="_dlc_DocId" ma:readOnly="true">
      <xsd:simpleType>
        <xsd:restriction base="dms:Text"/>
      </xsd:simpleType>
    </xsd:element>
    <xsd:element name="_dlc_DocIdUrl" ma:index="1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3" nillable="true" ma:displayName="Persist ID" ma:description="Keep ID on add." ma:hidden="true" ma:internalName="_dlc_DocIdPersistId" ma:readOnly="true">
      <xsd:simpleType>
        <xsd:restriction base="dms:Boolean"/>
      </xsd:simpleType>
    </xsd:element>
    <xsd:element name="TaxCatchAll" ma:index="15" nillable="true" ma:displayName="Taxonomy Catch All Column" ma:hidden="true" ma:list="{0cc25ddb-d11d-4732-b3da-ee174dc8f6d8}" ma:internalName="TaxCatchAll" ma:showField="CatchAllData" ma:web="b607a442-3a8b-46cb-8183-2bec4a9e324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3c5681a-6188-4afd-8047-4b7024f49c9f" elementFormDefault="qualified">
    <xsd:import namespace="http://schemas.microsoft.com/office/2006/documentManagement/types"/>
    <xsd:import namespace="http://schemas.microsoft.com/office/infopath/2007/PartnerControls"/>
    <xsd:element name="Category" ma:index="14" nillable="true" ma:displayName="Category" ma:default="Not applicable" ma:format="Dropdown" ma:internalName="Category">
      <xsd:simpleType>
        <xsd:restriction base="dms:Choice">
          <xsd:enumeration value="Not applicable"/>
          <xsd:enumeration value="Procurement"/>
          <xsd:enumeration value="iProcurement"/>
          <xsd:enumeration value="DTD"/>
          <xsd:enumeration value="Environmental performance"/>
          <xsd:enumeration value="Communication"/>
          <xsd:enumeration value="ICT"/>
          <xsd:enumeration value="Legal"/>
          <xsd:enumeration value="Customer service"/>
          <xsd:enumeration value="Finance"/>
          <xsd:enumeration value="Finance year end closedown"/>
          <xsd:enumeration value="Data protection"/>
          <xsd:enumeration value="Access to information"/>
          <xsd:enumeration value="Doing things differently"/>
          <xsd:enumeration value="Equality and diversity"/>
          <xsd:enumeration value="Facilities management"/>
          <xsd:enumeration value="Because of You"/>
          <xsd:enumeration value="Health and safety"/>
          <xsd:enumeration value="Internal audit/fraud"/>
          <xsd:enumeration value="Business continuity/emergency planning"/>
          <xsd:enumeration value="Property"/>
          <xsd:enumeration value="Public health"/>
          <xsd:enumeration value="Training framework docs"/>
          <xsd:enumeration value="Facing the Challenge"/>
          <xsd:enumeration value="Commissioning"/>
          <xsd:enumeration value="K-mail for managers"/>
          <xsd:enumeration value="Project and programme management"/>
          <xsd:enumeration value="Skype for Business"/>
        </xsd:restriction>
      </xsd:simpleType>
    </xsd:element>
    <xsd:element name="Sub_x0020_category" ma:index="16" nillable="true" ma:displayName="Sub category" ma:default="Not applicable" ma:format="Dropdown" ma:internalName="Sub_x0020_category">
      <xsd:simpleType>
        <xsd:restriction base="dms:Choice">
          <xsd:enumeration value="Not applicable"/>
          <xsd:enumeration value="Specific requisition types"/>
          <xsd:enumeration value="Process Document"/>
          <xsd:enumeration value="Troubleshooting"/>
          <xsd:enumeration value="Other"/>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LongProperties xmlns="http://schemas.microsoft.com/office/2006/metadata/longProperties"/>
</file>

<file path=customXml/item5.xml><?xml version="1.0" encoding="utf-8"?>
<p:properties xmlns:p="http://schemas.microsoft.com/office/2006/metadata/properties" xmlns:xsi="http://www.w3.org/2001/XMLSchema-instance" xmlns:pc="http://schemas.microsoft.com/office/infopath/2007/PartnerControls">
  <documentManagement>
    <Category xmlns="d3c5681a-6188-4afd-8047-4b7024f49c9f">Communication</Category>
    <PublishingExpirationDate xmlns="http://schemas.microsoft.com/sharepoint/v3" xsi:nil="true"/>
    <PublishingStartDate xmlns="http://schemas.microsoft.com/sharepoint/v3" xsi:nil="true"/>
    <_dlc_DocId xmlns="b607a442-3a8b-46cb-8183-2bec4a9e324b">HDA2S5J67HAM-54-1083</_dlc_DocId>
    <_dlc_DocIdUrl xmlns="b607a442-3a8b-46cb-8183-2bec4a9e324b">
      <Url>http://knet/ourcouncil/_layouts/DocIdRedir.aspx?ID=HDA2S5J67HAM-54-1083</Url>
      <Description>HDA2S5J67HAM-54-1083</Description>
    </_dlc_DocIdUrl>
    <TaxCatchAll xmlns="b607a442-3a8b-46cb-8183-2bec4a9e324b"/>
    <Sub_x0020_category xmlns="d3c5681a-6188-4afd-8047-4b7024f49c9f">Not applicable</Sub_x0020_category>
  </documentManagement>
</p:properties>
</file>

<file path=customXml/item6.xml><?xml version="1.0" encoding="utf-8"?>
<?mso-contentType ?>
<SharedContentType xmlns="Microsoft.SharePoint.Taxonomy.ContentTypeSync" SourceId="ca912827-bae3-40cb-8146-7920e969c222" ContentTypeId="0x0101" PreviousValue="false"/>
</file>

<file path=customXml/itemProps1.xml><?xml version="1.0" encoding="utf-8"?>
<ds:datastoreItem xmlns:ds="http://schemas.openxmlformats.org/officeDocument/2006/customXml" ds:itemID="{056EDFBD-956F-421F-AB5E-B74274B29E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607a442-3a8b-46cb-8183-2bec4a9e324b"/>
    <ds:schemaRef ds:uri="d3c5681a-6188-4afd-8047-4b7024f49c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0B1894F-2891-4CF1-8D1A-538881DC7120}">
  <ds:schemaRefs>
    <ds:schemaRef ds:uri="http://schemas.microsoft.com/sharepoint/events"/>
  </ds:schemaRefs>
</ds:datastoreItem>
</file>

<file path=customXml/itemProps3.xml><?xml version="1.0" encoding="utf-8"?>
<ds:datastoreItem xmlns:ds="http://schemas.openxmlformats.org/officeDocument/2006/customXml" ds:itemID="{7C1C634A-D756-460C-B3D7-D3D800D0FFB4}">
  <ds:schemaRefs>
    <ds:schemaRef ds:uri="http://schemas.microsoft.com/sharepoint/v3/contenttype/forms"/>
  </ds:schemaRefs>
</ds:datastoreItem>
</file>

<file path=customXml/itemProps4.xml><?xml version="1.0" encoding="utf-8"?>
<ds:datastoreItem xmlns:ds="http://schemas.openxmlformats.org/officeDocument/2006/customXml" ds:itemID="{D0A72119-5BC9-492D-894B-D1512688EBCC}">
  <ds:schemaRefs>
    <ds:schemaRef ds:uri="http://schemas.microsoft.com/office/2006/metadata/longProperties"/>
  </ds:schemaRefs>
</ds:datastoreItem>
</file>

<file path=customXml/itemProps5.xml><?xml version="1.0" encoding="utf-8"?>
<ds:datastoreItem xmlns:ds="http://schemas.openxmlformats.org/officeDocument/2006/customXml" ds:itemID="{F082213F-F470-4C1D-9060-83E58C3346B7}">
  <ds:schemaRefs>
    <ds:schemaRef ds:uri="http://purl.org/dc/terms/"/>
    <ds:schemaRef ds:uri="http://purl.org/dc/dcmitype/"/>
    <ds:schemaRef ds:uri="http://www.w3.org/XML/1998/namespace"/>
    <ds:schemaRef ds:uri="http://schemas.microsoft.com/office/2006/documentManagement/types"/>
    <ds:schemaRef ds:uri="http://purl.org/dc/elements/1.1/"/>
    <ds:schemaRef ds:uri="http://schemas.microsoft.com/sharepoint/v3"/>
    <ds:schemaRef ds:uri="http://schemas.microsoft.com/office/infopath/2007/PartnerControls"/>
    <ds:schemaRef ds:uri="http://schemas.openxmlformats.org/package/2006/metadata/core-properties"/>
    <ds:schemaRef ds:uri="d3c5681a-6188-4afd-8047-4b7024f49c9f"/>
    <ds:schemaRef ds:uri="b607a442-3a8b-46cb-8183-2bec4a9e324b"/>
    <ds:schemaRef ds:uri="http://schemas.microsoft.com/office/2006/metadata/properties"/>
  </ds:schemaRefs>
</ds:datastoreItem>
</file>

<file path=customXml/itemProps6.xml><?xml version="1.0" encoding="utf-8"?>
<ds:datastoreItem xmlns:ds="http://schemas.openxmlformats.org/officeDocument/2006/customXml" ds:itemID="{2F7C10C2-C585-42FD-A036-95B9362827D7}">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
  <TotalTime>208</TotalTime>
  <Words>256</Words>
  <Application>Microsoft Office PowerPoint</Application>
  <PresentationFormat>On-screen Show (4:3)</PresentationFormat>
  <Paragraphs>19</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PE and Sport Funding</vt:lpstr>
      <vt:lpstr>How should the funding be spent?</vt:lpstr>
      <vt:lpstr>5 Key indicators</vt:lpstr>
      <vt:lpstr>Planning</vt:lpstr>
      <vt:lpstr>Useful Links</vt:lpstr>
    </vt:vector>
  </TitlesOfParts>
  <Company>Kent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2003 PowerPoint template</dc:title>
  <dc:creator>browns30</dc:creator>
  <cp:lastModifiedBy>Lockyer-Fincken, Nicholas - CY EPA</cp:lastModifiedBy>
  <cp:revision>12</cp:revision>
  <dcterms:created xsi:type="dcterms:W3CDTF">2013-02-08T10:47:14Z</dcterms:created>
  <dcterms:modified xsi:type="dcterms:W3CDTF">2018-05-02T14:35:47Z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35c34a61-77f9-4535-ad94-5038d95f27d7</vt:lpwstr>
  </property>
  <property fmtid="{D5CDD505-2E9C-101B-9397-08002B2CF9AE}" pid="3" name="ContentTypeId">
    <vt:lpwstr>0x010100D42229A364E9FC4EBDE1546DFF3D65AD</vt:lpwstr>
  </property>
  <property fmtid="{D5CDD505-2E9C-101B-9397-08002B2CF9AE}" pid="4" name="_dlc_DocId">
    <vt:lpwstr>HDA2S5J67HAM-54-391</vt:lpwstr>
  </property>
  <property fmtid="{D5CDD505-2E9C-101B-9397-08002B2CF9AE}" pid="5" name="_dlc_DocIdUrl">
    <vt:lpwstr>http://knet/ourcouncil/_layouts/DocIdRedir.aspx?ID=HDA2S5J67HAM-54-391, HDA2S5J67HAM-54-391</vt:lpwstr>
  </property>
  <property fmtid="{D5CDD505-2E9C-101B-9397-08002B2CF9AE}" pid="6" name="Structure chart">
    <vt:lpwstr>0</vt:lpwstr>
  </property>
  <property fmtid="{D5CDD505-2E9C-101B-9397-08002B2CF9AE}" pid="7" name="Ways of working">
    <vt:bool>true</vt:bool>
  </property>
  <property fmtid="{D5CDD505-2E9C-101B-9397-08002B2CF9AE}" pid="8" name="ContentOwner">
    <vt:lpwstr>204;#Oliphant, Lisa - ST HR</vt:lpwstr>
  </property>
  <property fmtid="{D5CDD505-2E9C-101B-9397-08002B2CF9AE}" pid="9" name="Sub category">
    <vt:lpwstr>Not applicable</vt:lpwstr>
  </property>
  <property fmtid="{D5CDD505-2E9C-101B-9397-08002B2CF9AE}" pid="10" name="Environmental performance grouping">
    <vt:lpwstr>Not applicable</vt:lpwstr>
  </property>
  <property fmtid="{D5CDD505-2E9C-101B-9397-08002B2CF9AE}" pid="11" name="Directorate">
    <vt:lpwstr>All</vt:lpwstr>
  </property>
</Properties>
</file>